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7" r:id="rId2"/>
    <p:sldId id="260" r:id="rId3"/>
    <p:sldId id="261" r:id="rId4"/>
    <p:sldId id="264" r:id="rId5"/>
    <p:sldId id="273" r:id="rId6"/>
    <p:sldId id="262" r:id="rId7"/>
    <p:sldId id="268" r:id="rId8"/>
    <p:sldId id="269" r:id="rId9"/>
    <p:sldId id="270" r:id="rId10"/>
    <p:sldId id="272" r:id="rId11"/>
    <p:sldId id="266" r:id="rId12"/>
    <p:sldId id="267" r:id="rId13"/>
    <p:sldId id="280" r:id="rId14"/>
    <p:sldId id="277" r:id="rId15"/>
    <p:sldId id="278" r:id="rId16"/>
    <p:sldId id="279" r:id="rId17"/>
    <p:sldId id="276" r:id="rId18"/>
    <p:sldId id="275" r:id="rId19"/>
    <p:sldId id="292" r:id="rId20"/>
    <p:sldId id="282" r:id="rId21"/>
    <p:sldId id="281" r:id="rId22"/>
    <p:sldId id="289" r:id="rId23"/>
    <p:sldId id="286" r:id="rId24"/>
    <p:sldId id="29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2962"/>
    <p:restoredTop sz="86425"/>
  </p:normalViewPr>
  <p:slideViewPr>
    <p:cSldViewPr snapToGrid="0" snapToObjects="1">
      <p:cViewPr varScale="1">
        <p:scale>
          <a:sx n="98" d="100"/>
          <a:sy n="98" d="100"/>
        </p:scale>
        <p:origin x="1264" y="19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930F06-5447-2E46-A3D0-E2591BC096AF}" type="datetimeFigureOut">
              <a:rPr lang="en-US" smtClean="0"/>
              <a:t>8/1/21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B56B62-ACEC-914F-A37D-27FDFF839251}" type="slidenum">
              <a:rPr lang="en-US" smtClean="0"/>
              <a:t>‹#›</a:t>
            </a:fld>
            <a:endParaRPr lang="en-US"/>
          </a:p>
        </p:txBody>
      </p:sp>
    </p:spTree>
    <p:extLst>
      <p:ext uri="{BB962C8B-B14F-4D97-AF65-F5344CB8AC3E}">
        <p14:creationId xmlns:p14="http://schemas.microsoft.com/office/powerpoint/2010/main" val="1522632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0B56B62-ACEC-914F-A37D-27FDFF839251}" type="slidenum">
              <a:rPr lang="en-US" smtClean="0"/>
              <a:t>7</a:t>
            </a:fld>
            <a:endParaRPr lang="en-US"/>
          </a:p>
        </p:txBody>
      </p:sp>
    </p:spTree>
    <p:extLst>
      <p:ext uri="{BB962C8B-B14F-4D97-AF65-F5344CB8AC3E}">
        <p14:creationId xmlns:p14="http://schemas.microsoft.com/office/powerpoint/2010/main" val="3792307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0B56B62-ACEC-914F-A37D-27FDFF839251}" type="slidenum">
              <a:rPr lang="en-US" smtClean="0"/>
              <a:t>24</a:t>
            </a:fld>
            <a:endParaRPr lang="en-US"/>
          </a:p>
        </p:txBody>
      </p:sp>
    </p:spTree>
    <p:extLst>
      <p:ext uri="{BB962C8B-B14F-4D97-AF65-F5344CB8AC3E}">
        <p14:creationId xmlns:p14="http://schemas.microsoft.com/office/powerpoint/2010/main" val="151667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0B56B62-ACEC-914F-A37D-27FDFF839251}" type="slidenum">
              <a:rPr lang="en-US" smtClean="0"/>
              <a:t>8</a:t>
            </a:fld>
            <a:endParaRPr lang="en-US"/>
          </a:p>
        </p:txBody>
      </p:sp>
    </p:spTree>
    <p:extLst>
      <p:ext uri="{BB962C8B-B14F-4D97-AF65-F5344CB8AC3E}">
        <p14:creationId xmlns:p14="http://schemas.microsoft.com/office/powerpoint/2010/main" val="364260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0B56B62-ACEC-914F-A37D-27FDFF839251}" type="slidenum">
              <a:rPr lang="en-US" smtClean="0"/>
              <a:t>9</a:t>
            </a:fld>
            <a:endParaRPr lang="en-US"/>
          </a:p>
        </p:txBody>
      </p:sp>
    </p:spTree>
    <p:extLst>
      <p:ext uri="{BB962C8B-B14F-4D97-AF65-F5344CB8AC3E}">
        <p14:creationId xmlns:p14="http://schemas.microsoft.com/office/powerpoint/2010/main" val="329712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0B56B62-ACEC-914F-A37D-27FDFF839251}" type="slidenum">
              <a:rPr lang="en-US" smtClean="0"/>
              <a:t>10</a:t>
            </a:fld>
            <a:endParaRPr lang="en-US"/>
          </a:p>
        </p:txBody>
      </p:sp>
    </p:spTree>
    <p:extLst>
      <p:ext uri="{BB962C8B-B14F-4D97-AF65-F5344CB8AC3E}">
        <p14:creationId xmlns:p14="http://schemas.microsoft.com/office/powerpoint/2010/main" val="3330740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0B56B62-ACEC-914F-A37D-27FDFF839251}" type="slidenum">
              <a:rPr lang="en-US" smtClean="0"/>
              <a:t>11</a:t>
            </a:fld>
            <a:endParaRPr lang="en-US"/>
          </a:p>
        </p:txBody>
      </p:sp>
    </p:spTree>
    <p:extLst>
      <p:ext uri="{BB962C8B-B14F-4D97-AF65-F5344CB8AC3E}">
        <p14:creationId xmlns:p14="http://schemas.microsoft.com/office/powerpoint/2010/main" val="3326634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0B56B62-ACEC-914F-A37D-27FDFF839251}" type="slidenum">
              <a:rPr lang="en-US" smtClean="0"/>
              <a:t>13</a:t>
            </a:fld>
            <a:endParaRPr lang="en-US"/>
          </a:p>
        </p:txBody>
      </p:sp>
    </p:spTree>
    <p:extLst>
      <p:ext uri="{BB962C8B-B14F-4D97-AF65-F5344CB8AC3E}">
        <p14:creationId xmlns:p14="http://schemas.microsoft.com/office/powerpoint/2010/main" val="2549557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0B56B62-ACEC-914F-A37D-27FDFF839251}" type="slidenum">
              <a:rPr lang="en-US" smtClean="0"/>
              <a:t>14</a:t>
            </a:fld>
            <a:endParaRPr lang="en-US"/>
          </a:p>
        </p:txBody>
      </p:sp>
    </p:spTree>
    <p:extLst>
      <p:ext uri="{BB962C8B-B14F-4D97-AF65-F5344CB8AC3E}">
        <p14:creationId xmlns:p14="http://schemas.microsoft.com/office/powerpoint/2010/main" val="3005350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0B56B62-ACEC-914F-A37D-27FDFF839251}" type="slidenum">
              <a:rPr lang="en-US" smtClean="0"/>
              <a:t>15</a:t>
            </a:fld>
            <a:endParaRPr lang="en-US"/>
          </a:p>
        </p:txBody>
      </p:sp>
    </p:spTree>
    <p:extLst>
      <p:ext uri="{BB962C8B-B14F-4D97-AF65-F5344CB8AC3E}">
        <p14:creationId xmlns:p14="http://schemas.microsoft.com/office/powerpoint/2010/main" val="1292941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0B56B62-ACEC-914F-A37D-27FDFF839251}" type="slidenum">
              <a:rPr lang="en-US" smtClean="0"/>
              <a:t>23</a:t>
            </a:fld>
            <a:endParaRPr lang="en-US"/>
          </a:p>
        </p:txBody>
      </p:sp>
    </p:spTree>
    <p:extLst>
      <p:ext uri="{BB962C8B-B14F-4D97-AF65-F5344CB8AC3E}">
        <p14:creationId xmlns:p14="http://schemas.microsoft.com/office/powerpoint/2010/main" val="40108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18370-38D6-AF48-A7EC-1B52890050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9E9110-5030-5B46-BC4D-A613B6875E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A53F1C-A3E3-C44B-B6F6-A80EF55EFD79}"/>
              </a:ext>
            </a:extLst>
          </p:cNvPr>
          <p:cNvSpPr>
            <a:spLocks noGrp="1"/>
          </p:cNvSpPr>
          <p:nvPr>
            <p:ph type="dt" sz="half" idx="10"/>
          </p:nvPr>
        </p:nvSpPr>
        <p:spPr/>
        <p:txBody>
          <a:bodyPr/>
          <a:lstStyle/>
          <a:p>
            <a:fld id="{8B90681C-1D8E-744F-8E7F-2AFC1B60FF15}" type="datetimeFigureOut">
              <a:rPr lang="en-US" smtClean="0"/>
              <a:t>8/1/21</a:t>
            </a:fld>
            <a:endParaRPr lang="en-US"/>
          </a:p>
        </p:txBody>
      </p:sp>
      <p:sp>
        <p:nvSpPr>
          <p:cNvPr id="5" name="Footer Placeholder 4">
            <a:extLst>
              <a:ext uri="{FF2B5EF4-FFF2-40B4-BE49-F238E27FC236}">
                <a16:creationId xmlns:a16="http://schemas.microsoft.com/office/drawing/2014/main" id="{495F1A42-AE8D-FB40-840E-A5CF5FBD31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7EE250-39DC-2C45-942F-A0D0814B53AE}"/>
              </a:ext>
            </a:extLst>
          </p:cNvPr>
          <p:cNvSpPr>
            <a:spLocks noGrp="1"/>
          </p:cNvSpPr>
          <p:nvPr>
            <p:ph type="sldNum" sz="quarter" idx="12"/>
          </p:nvPr>
        </p:nvSpPr>
        <p:spPr/>
        <p:txBody>
          <a:bodyPr/>
          <a:lstStyle/>
          <a:p>
            <a:fld id="{9541978C-9652-8041-89F2-898DF677B58E}" type="slidenum">
              <a:rPr lang="en-US" smtClean="0"/>
              <a:t>‹#›</a:t>
            </a:fld>
            <a:endParaRPr lang="en-US"/>
          </a:p>
        </p:txBody>
      </p:sp>
    </p:spTree>
    <p:extLst>
      <p:ext uri="{BB962C8B-B14F-4D97-AF65-F5344CB8AC3E}">
        <p14:creationId xmlns:p14="http://schemas.microsoft.com/office/powerpoint/2010/main" val="58343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78DC5-FE90-4D42-B87E-7BE3399774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B3C92F-31DB-6A47-883C-B93E2E2532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B6B14A-4C80-B945-92FA-F7C4FB042F41}"/>
              </a:ext>
            </a:extLst>
          </p:cNvPr>
          <p:cNvSpPr>
            <a:spLocks noGrp="1"/>
          </p:cNvSpPr>
          <p:nvPr>
            <p:ph type="dt" sz="half" idx="10"/>
          </p:nvPr>
        </p:nvSpPr>
        <p:spPr/>
        <p:txBody>
          <a:bodyPr/>
          <a:lstStyle/>
          <a:p>
            <a:fld id="{8B90681C-1D8E-744F-8E7F-2AFC1B60FF15}" type="datetimeFigureOut">
              <a:rPr lang="en-US" smtClean="0"/>
              <a:t>8/1/21</a:t>
            </a:fld>
            <a:endParaRPr lang="en-US"/>
          </a:p>
        </p:txBody>
      </p:sp>
      <p:sp>
        <p:nvSpPr>
          <p:cNvPr id="5" name="Footer Placeholder 4">
            <a:extLst>
              <a:ext uri="{FF2B5EF4-FFF2-40B4-BE49-F238E27FC236}">
                <a16:creationId xmlns:a16="http://schemas.microsoft.com/office/drawing/2014/main" id="{B0EEC9C8-8D6D-B740-9821-36ADF5BB98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83DE4-9C43-DC4B-BA80-FF5669FB5C02}"/>
              </a:ext>
            </a:extLst>
          </p:cNvPr>
          <p:cNvSpPr>
            <a:spLocks noGrp="1"/>
          </p:cNvSpPr>
          <p:nvPr>
            <p:ph type="sldNum" sz="quarter" idx="12"/>
          </p:nvPr>
        </p:nvSpPr>
        <p:spPr/>
        <p:txBody>
          <a:bodyPr/>
          <a:lstStyle/>
          <a:p>
            <a:fld id="{9541978C-9652-8041-89F2-898DF677B58E}" type="slidenum">
              <a:rPr lang="en-US" smtClean="0"/>
              <a:t>‹#›</a:t>
            </a:fld>
            <a:endParaRPr lang="en-US"/>
          </a:p>
        </p:txBody>
      </p:sp>
    </p:spTree>
    <p:extLst>
      <p:ext uri="{BB962C8B-B14F-4D97-AF65-F5344CB8AC3E}">
        <p14:creationId xmlns:p14="http://schemas.microsoft.com/office/powerpoint/2010/main" val="2080957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0490EF-8013-C44E-9302-AF95AD96E4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D9F639-5406-9046-B8CC-B7037810AB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40323-C10B-4D4B-8954-F64C5EB8BDCC}"/>
              </a:ext>
            </a:extLst>
          </p:cNvPr>
          <p:cNvSpPr>
            <a:spLocks noGrp="1"/>
          </p:cNvSpPr>
          <p:nvPr>
            <p:ph type="dt" sz="half" idx="10"/>
          </p:nvPr>
        </p:nvSpPr>
        <p:spPr/>
        <p:txBody>
          <a:bodyPr/>
          <a:lstStyle/>
          <a:p>
            <a:fld id="{8B90681C-1D8E-744F-8E7F-2AFC1B60FF15}" type="datetimeFigureOut">
              <a:rPr lang="en-US" smtClean="0"/>
              <a:t>8/1/21</a:t>
            </a:fld>
            <a:endParaRPr lang="en-US"/>
          </a:p>
        </p:txBody>
      </p:sp>
      <p:sp>
        <p:nvSpPr>
          <p:cNvPr id="5" name="Footer Placeholder 4">
            <a:extLst>
              <a:ext uri="{FF2B5EF4-FFF2-40B4-BE49-F238E27FC236}">
                <a16:creationId xmlns:a16="http://schemas.microsoft.com/office/drawing/2014/main" id="{E44CA120-3C2D-B84B-9E04-28F9A2ABB9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BDB7A1-E138-CA47-A3C5-EA3475FDB694}"/>
              </a:ext>
            </a:extLst>
          </p:cNvPr>
          <p:cNvSpPr>
            <a:spLocks noGrp="1"/>
          </p:cNvSpPr>
          <p:nvPr>
            <p:ph type="sldNum" sz="quarter" idx="12"/>
          </p:nvPr>
        </p:nvSpPr>
        <p:spPr/>
        <p:txBody>
          <a:bodyPr/>
          <a:lstStyle/>
          <a:p>
            <a:fld id="{9541978C-9652-8041-89F2-898DF677B58E}" type="slidenum">
              <a:rPr lang="en-US" smtClean="0"/>
              <a:t>‹#›</a:t>
            </a:fld>
            <a:endParaRPr lang="en-US"/>
          </a:p>
        </p:txBody>
      </p:sp>
    </p:spTree>
    <p:extLst>
      <p:ext uri="{BB962C8B-B14F-4D97-AF65-F5344CB8AC3E}">
        <p14:creationId xmlns:p14="http://schemas.microsoft.com/office/powerpoint/2010/main" val="3221178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DA8C6-8650-B346-BDDF-E46C83EF3E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0D3B7D-747F-A248-BBAC-F24EA9391D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7C633-853B-274D-AC7C-601C973BB5F0}"/>
              </a:ext>
            </a:extLst>
          </p:cNvPr>
          <p:cNvSpPr>
            <a:spLocks noGrp="1"/>
          </p:cNvSpPr>
          <p:nvPr>
            <p:ph type="dt" sz="half" idx="10"/>
          </p:nvPr>
        </p:nvSpPr>
        <p:spPr/>
        <p:txBody>
          <a:bodyPr/>
          <a:lstStyle/>
          <a:p>
            <a:fld id="{8B90681C-1D8E-744F-8E7F-2AFC1B60FF15}" type="datetimeFigureOut">
              <a:rPr lang="en-US" smtClean="0"/>
              <a:t>8/1/21</a:t>
            </a:fld>
            <a:endParaRPr lang="en-US"/>
          </a:p>
        </p:txBody>
      </p:sp>
      <p:sp>
        <p:nvSpPr>
          <p:cNvPr id="5" name="Footer Placeholder 4">
            <a:extLst>
              <a:ext uri="{FF2B5EF4-FFF2-40B4-BE49-F238E27FC236}">
                <a16:creationId xmlns:a16="http://schemas.microsoft.com/office/drawing/2014/main" id="{5A50A229-E55A-474B-A7E5-28B254E778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22F24-923C-1144-8A7F-691EB4D3C166}"/>
              </a:ext>
            </a:extLst>
          </p:cNvPr>
          <p:cNvSpPr>
            <a:spLocks noGrp="1"/>
          </p:cNvSpPr>
          <p:nvPr>
            <p:ph type="sldNum" sz="quarter" idx="12"/>
          </p:nvPr>
        </p:nvSpPr>
        <p:spPr/>
        <p:txBody>
          <a:bodyPr/>
          <a:lstStyle/>
          <a:p>
            <a:fld id="{9541978C-9652-8041-89F2-898DF677B58E}" type="slidenum">
              <a:rPr lang="en-US" smtClean="0"/>
              <a:t>‹#›</a:t>
            </a:fld>
            <a:endParaRPr lang="en-US"/>
          </a:p>
        </p:txBody>
      </p:sp>
    </p:spTree>
    <p:extLst>
      <p:ext uri="{BB962C8B-B14F-4D97-AF65-F5344CB8AC3E}">
        <p14:creationId xmlns:p14="http://schemas.microsoft.com/office/powerpoint/2010/main" val="70411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749E8-23BC-774A-80AD-E6B0A5B9B4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3D6189-551D-E142-8851-CA6741B0EF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64696-DB52-F54F-8297-023BA922B04C}"/>
              </a:ext>
            </a:extLst>
          </p:cNvPr>
          <p:cNvSpPr>
            <a:spLocks noGrp="1"/>
          </p:cNvSpPr>
          <p:nvPr>
            <p:ph type="dt" sz="half" idx="10"/>
          </p:nvPr>
        </p:nvSpPr>
        <p:spPr/>
        <p:txBody>
          <a:bodyPr/>
          <a:lstStyle/>
          <a:p>
            <a:fld id="{8B90681C-1D8E-744F-8E7F-2AFC1B60FF15}" type="datetimeFigureOut">
              <a:rPr lang="en-US" smtClean="0"/>
              <a:t>8/1/21</a:t>
            </a:fld>
            <a:endParaRPr lang="en-US"/>
          </a:p>
        </p:txBody>
      </p:sp>
      <p:sp>
        <p:nvSpPr>
          <p:cNvPr id="5" name="Footer Placeholder 4">
            <a:extLst>
              <a:ext uri="{FF2B5EF4-FFF2-40B4-BE49-F238E27FC236}">
                <a16:creationId xmlns:a16="http://schemas.microsoft.com/office/drawing/2014/main" id="{73EA4997-ADBB-CC4D-BCF4-8B30719476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9D2A0A-EDAC-1B42-A754-2973D15F68B3}"/>
              </a:ext>
            </a:extLst>
          </p:cNvPr>
          <p:cNvSpPr>
            <a:spLocks noGrp="1"/>
          </p:cNvSpPr>
          <p:nvPr>
            <p:ph type="sldNum" sz="quarter" idx="12"/>
          </p:nvPr>
        </p:nvSpPr>
        <p:spPr/>
        <p:txBody>
          <a:bodyPr/>
          <a:lstStyle/>
          <a:p>
            <a:fld id="{9541978C-9652-8041-89F2-898DF677B58E}" type="slidenum">
              <a:rPr lang="en-US" smtClean="0"/>
              <a:t>‹#›</a:t>
            </a:fld>
            <a:endParaRPr lang="en-US"/>
          </a:p>
        </p:txBody>
      </p:sp>
    </p:spTree>
    <p:extLst>
      <p:ext uri="{BB962C8B-B14F-4D97-AF65-F5344CB8AC3E}">
        <p14:creationId xmlns:p14="http://schemas.microsoft.com/office/powerpoint/2010/main" val="3367612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B68C8-A455-CA45-A365-76D1EF0006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A42134-7AA1-FC4F-8B04-6BF0103AE9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53029C-B65D-8140-9D72-D4886B4734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B63EA6-FBEF-EA4D-99C0-5AE044B7F33E}"/>
              </a:ext>
            </a:extLst>
          </p:cNvPr>
          <p:cNvSpPr>
            <a:spLocks noGrp="1"/>
          </p:cNvSpPr>
          <p:nvPr>
            <p:ph type="dt" sz="half" idx="10"/>
          </p:nvPr>
        </p:nvSpPr>
        <p:spPr/>
        <p:txBody>
          <a:bodyPr/>
          <a:lstStyle/>
          <a:p>
            <a:fld id="{8B90681C-1D8E-744F-8E7F-2AFC1B60FF15}" type="datetimeFigureOut">
              <a:rPr lang="en-US" smtClean="0"/>
              <a:t>8/1/21</a:t>
            </a:fld>
            <a:endParaRPr lang="en-US"/>
          </a:p>
        </p:txBody>
      </p:sp>
      <p:sp>
        <p:nvSpPr>
          <p:cNvPr id="6" name="Footer Placeholder 5">
            <a:extLst>
              <a:ext uri="{FF2B5EF4-FFF2-40B4-BE49-F238E27FC236}">
                <a16:creationId xmlns:a16="http://schemas.microsoft.com/office/drawing/2014/main" id="{420279C1-ED6E-F744-A5E2-E64CA6DBAA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60D86A-8610-7D4C-A80B-696F1A7B26AD}"/>
              </a:ext>
            </a:extLst>
          </p:cNvPr>
          <p:cNvSpPr>
            <a:spLocks noGrp="1"/>
          </p:cNvSpPr>
          <p:nvPr>
            <p:ph type="sldNum" sz="quarter" idx="12"/>
          </p:nvPr>
        </p:nvSpPr>
        <p:spPr/>
        <p:txBody>
          <a:bodyPr/>
          <a:lstStyle/>
          <a:p>
            <a:fld id="{9541978C-9652-8041-89F2-898DF677B58E}" type="slidenum">
              <a:rPr lang="en-US" smtClean="0"/>
              <a:t>‹#›</a:t>
            </a:fld>
            <a:endParaRPr lang="en-US"/>
          </a:p>
        </p:txBody>
      </p:sp>
    </p:spTree>
    <p:extLst>
      <p:ext uri="{BB962C8B-B14F-4D97-AF65-F5344CB8AC3E}">
        <p14:creationId xmlns:p14="http://schemas.microsoft.com/office/powerpoint/2010/main" val="3793237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BB246-61B2-3542-BC40-6B318E16B4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34BD61-E55C-2947-92B7-A1D672DB0F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F46BBE-223A-FD43-8C6C-E047382306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E39034-A589-EE4F-A555-12D108C634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A01A5E-45DA-A24D-A0A4-850EA90BFD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487DBA-CB8B-0F43-BD48-D71C5DEA62D5}"/>
              </a:ext>
            </a:extLst>
          </p:cNvPr>
          <p:cNvSpPr>
            <a:spLocks noGrp="1"/>
          </p:cNvSpPr>
          <p:nvPr>
            <p:ph type="dt" sz="half" idx="10"/>
          </p:nvPr>
        </p:nvSpPr>
        <p:spPr/>
        <p:txBody>
          <a:bodyPr/>
          <a:lstStyle/>
          <a:p>
            <a:fld id="{8B90681C-1D8E-744F-8E7F-2AFC1B60FF15}" type="datetimeFigureOut">
              <a:rPr lang="en-US" smtClean="0"/>
              <a:t>8/1/21</a:t>
            </a:fld>
            <a:endParaRPr lang="en-US"/>
          </a:p>
        </p:txBody>
      </p:sp>
      <p:sp>
        <p:nvSpPr>
          <p:cNvPr id="8" name="Footer Placeholder 7">
            <a:extLst>
              <a:ext uri="{FF2B5EF4-FFF2-40B4-BE49-F238E27FC236}">
                <a16:creationId xmlns:a16="http://schemas.microsoft.com/office/drawing/2014/main" id="{AC50D892-1B78-CB4B-813C-F08DC2E58A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68A14-0231-A943-B9DF-E5CA94A84D74}"/>
              </a:ext>
            </a:extLst>
          </p:cNvPr>
          <p:cNvSpPr>
            <a:spLocks noGrp="1"/>
          </p:cNvSpPr>
          <p:nvPr>
            <p:ph type="sldNum" sz="quarter" idx="12"/>
          </p:nvPr>
        </p:nvSpPr>
        <p:spPr/>
        <p:txBody>
          <a:bodyPr/>
          <a:lstStyle/>
          <a:p>
            <a:fld id="{9541978C-9652-8041-89F2-898DF677B58E}" type="slidenum">
              <a:rPr lang="en-US" smtClean="0"/>
              <a:t>‹#›</a:t>
            </a:fld>
            <a:endParaRPr lang="en-US"/>
          </a:p>
        </p:txBody>
      </p:sp>
    </p:spTree>
    <p:extLst>
      <p:ext uri="{BB962C8B-B14F-4D97-AF65-F5344CB8AC3E}">
        <p14:creationId xmlns:p14="http://schemas.microsoft.com/office/powerpoint/2010/main" val="2336201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7D63-8D1A-1743-8284-4D2801162F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C22D2D-D858-E84F-BE6E-BE5FA16C655F}"/>
              </a:ext>
            </a:extLst>
          </p:cNvPr>
          <p:cNvSpPr>
            <a:spLocks noGrp="1"/>
          </p:cNvSpPr>
          <p:nvPr>
            <p:ph type="dt" sz="half" idx="10"/>
          </p:nvPr>
        </p:nvSpPr>
        <p:spPr/>
        <p:txBody>
          <a:bodyPr/>
          <a:lstStyle/>
          <a:p>
            <a:fld id="{8B90681C-1D8E-744F-8E7F-2AFC1B60FF15}" type="datetimeFigureOut">
              <a:rPr lang="en-US" smtClean="0"/>
              <a:t>8/1/21</a:t>
            </a:fld>
            <a:endParaRPr lang="en-US"/>
          </a:p>
        </p:txBody>
      </p:sp>
      <p:sp>
        <p:nvSpPr>
          <p:cNvPr id="4" name="Footer Placeholder 3">
            <a:extLst>
              <a:ext uri="{FF2B5EF4-FFF2-40B4-BE49-F238E27FC236}">
                <a16:creationId xmlns:a16="http://schemas.microsoft.com/office/drawing/2014/main" id="{98CEAA16-81AC-8D4A-8A97-377C438320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32E8C07-2E83-1940-8DDF-8A42CDCDF2B9}"/>
              </a:ext>
            </a:extLst>
          </p:cNvPr>
          <p:cNvSpPr>
            <a:spLocks noGrp="1"/>
          </p:cNvSpPr>
          <p:nvPr>
            <p:ph type="sldNum" sz="quarter" idx="12"/>
          </p:nvPr>
        </p:nvSpPr>
        <p:spPr/>
        <p:txBody>
          <a:bodyPr/>
          <a:lstStyle/>
          <a:p>
            <a:fld id="{9541978C-9652-8041-89F2-898DF677B58E}" type="slidenum">
              <a:rPr lang="en-US" smtClean="0"/>
              <a:t>‹#›</a:t>
            </a:fld>
            <a:endParaRPr lang="en-US"/>
          </a:p>
        </p:txBody>
      </p:sp>
    </p:spTree>
    <p:extLst>
      <p:ext uri="{BB962C8B-B14F-4D97-AF65-F5344CB8AC3E}">
        <p14:creationId xmlns:p14="http://schemas.microsoft.com/office/powerpoint/2010/main" val="1179768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5A6EF7-E8DD-8848-9400-F89F620C89CF}"/>
              </a:ext>
            </a:extLst>
          </p:cNvPr>
          <p:cNvSpPr>
            <a:spLocks noGrp="1"/>
          </p:cNvSpPr>
          <p:nvPr>
            <p:ph type="dt" sz="half" idx="10"/>
          </p:nvPr>
        </p:nvSpPr>
        <p:spPr/>
        <p:txBody>
          <a:bodyPr/>
          <a:lstStyle/>
          <a:p>
            <a:fld id="{8B90681C-1D8E-744F-8E7F-2AFC1B60FF15}" type="datetimeFigureOut">
              <a:rPr lang="en-US" smtClean="0"/>
              <a:t>8/1/21</a:t>
            </a:fld>
            <a:endParaRPr lang="en-US"/>
          </a:p>
        </p:txBody>
      </p:sp>
      <p:sp>
        <p:nvSpPr>
          <p:cNvPr id="3" name="Footer Placeholder 2">
            <a:extLst>
              <a:ext uri="{FF2B5EF4-FFF2-40B4-BE49-F238E27FC236}">
                <a16:creationId xmlns:a16="http://schemas.microsoft.com/office/drawing/2014/main" id="{7FF57273-BDB8-564D-B3A4-B97C00A139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EBE2D7-478F-6244-8EF0-201E446BEFA6}"/>
              </a:ext>
            </a:extLst>
          </p:cNvPr>
          <p:cNvSpPr>
            <a:spLocks noGrp="1"/>
          </p:cNvSpPr>
          <p:nvPr>
            <p:ph type="sldNum" sz="quarter" idx="12"/>
          </p:nvPr>
        </p:nvSpPr>
        <p:spPr/>
        <p:txBody>
          <a:bodyPr/>
          <a:lstStyle/>
          <a:p>
            <a:fld id="{9541978C-9652-8041-89F2-898DF677B58E}" type="slidenum">
              <a:rPr lang="en-US" smtClean="0"/>
              <a:t>‹#›</a:t>
            </a:fld>
            <a:endParaRPr lang="en-US"/>
          </a:p>
        </p:txBody>
      </p:sp>
    </p:spTree>
    <p:extLst>
      <p:ext uri="{BB962C8B-B14F-4D97-AF65-F5344CB8AC3E}">
        <p14:creationId xmlns:p14="http://schemas.microsoft.com/office/powerpoint/2010/main" val="95111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BFDC5-5807-4A47-9C5F-C72E5768D8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A8CD2B-2102-A84B-B53E-1FC1F01B6F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253105-DDEA-8946-96C4-69CC131E59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710AC6-962C-4849-B2D3-C5B308BA1B48}"/>
              </a:ext>
            </a:extLst>
          </p:cNvPr>
          <p:cNvSpPr>
            <a:spLocks noGrp="1"/>
          </p:cNvSpPr>
          <p:nvPr>
            <p:ph type="dt" sz="half" idx="10"/>
          </p:nvPr>
        </p:nvSpPr>
        <p:spPr/>
        <p:txBody>
          <a:bodyPr/>
          <a:lstStyle/>
          <a:p>
            <a:fld id="{8B90681C-1D8E-744F-8E7F-2AFC1B60FF15}" type="datetimeFigureOut">
              <a:rPr lang="en-US" smtClean="0"/>
              <a:t>8/1/21</a:t>
            </a:fld>
            <a:endParaRPr lang="en-US"/>
          </a:p>
        </p:txBody>
      </p:sp>
      <p:sp>
        <p:nvSpPr>
          <p:cNvPr id="6" name="Footer Placeholder 5">
            <a:extLst>
              <a:ext uri="{FF2B5EF4-FFF2-40B4-BE49-F238E27FC236}">
                <a16:creationId xmlns:a16="http://schemas.microsoft.com/office/drawing/2014/main" id="{3B03882B-A67F-A142-A041-C4059F6AF2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D80B42-223B-9345-8CDD-D6744C0113F0}"/>
              </a:ext>
            </a:extLst>
          </p:cNvPr>
          <p:cNvSpPr>
            <a:spLocks noGrp="1"/>
          </p:cNvSpPr>
          <p:nvPr>
            <p:ph type="sldNum" sz="quarter" idx="12"/>
          </p:nvPr>
        </p:nvSpPr>
        <p:spPr/>
        <p:txBody>
          <a:bodyPr/>
          <a:lstStyle/>
          <a:p>
            <a:fld id="{9541978C-9652-8041-89F2-898DF677B58E}" type="slidenum">
              <a:rPr lang="en-US" smtClean="0"/>
              <a:t>‹#›</a:t>
            </a:fld>
            <a:endParaRPr lang="en-US"/>
          </a:p>
        </p:txBody>
      </p:sp>
    </p:spTree>
    <p:extLst>
      <p:ext uri="{BB962C8B-B14F-4D97-AF65-F5344CB8AC3E}">
        <p14:creationId xmlns:p14="http://schemas.microsoft.com/office/powerpoint/2010/main" val="814312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0C341-1F6E-8745-905F-3A884BBA8E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02D35B-B610-8844-A15E-7B49EA5FC5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596776-C5BF-404A-A1B6-CA9ED6F0E2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A6F6B4-25A9-6244-84DC-714C962B4624}"/>
              </a:ext>
            </a:extLst>
          </p:cNvPr>
          <p:cNvSpPr>
            <a:spLocks noGrp="1"/>
          </p:cNvSpPr>
          <p:nvPr>
            <p:ph type="dt" sz="half" idx="10"/>
          </p:nvPr>
        </p:nvSpPr>
        <p:spPr/>
        <p:txBody>
          <a:bodyPr/>
          <a:lstStyle/>
          <a:p>
            <a:fld id="{8B90681C-1D8E-744F-8E7F-2AFC1B60FF15}" type="datetimeFigureOut">
              <a:rPr lang="en-US" smtClean="0"/>
              <a:t>8/1/21</a:t>
            </a:fld>
            <a:endParaRPr lang="en-US"/>
          </a:p>
        </p:txBody>
      </p:sp>
      <p:sp>
        <p:nvSpPr>
          <p:cNvPr id="6" name="Footer Placeholder 5">
            <a:extLst>
              <a:ext uri="{FF2B5EF4-FFF2-40B4-BE49-F238E27FC236}">
                <a16:creationId xmlns:a16="http://schemas.microsoft.com/office/drawing/2014/main" id="{D357975A-E0DE-084D-869F-638A744D7B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2E1357-3331-8147-A4AA-8515A0D53DB9}"/>
              </a:ext>
            </a:extLst>
          </p:cNvPr>
          <p:cNvSpPr>
            <a:spLocks noGrp="1"/>
          </p:cNvSpPr>
          <p:nvPr>
            <p:ph type="sldNum" sz="quarter" idx="12"/>
          </p:nvPr>
        </p:nvSpPr>
        <p:spPr/>
        <p:txBody>
          <a:bodyPr/>
          <a:lstStyle/>
          <a:p>
            <a:fld id="{9541978C-9652-8041-89F2-898DF677B58E}" type="slidenum">
              <a:rPr lang="en-US" smtClean="0"/>
              <a:t>‹#›</a:t>
            </a:fld>
            <a:endParaRPr lang="en-US"/>
          </a:p>
        </p:txBody>
      </p:sp>
    </p:spTree>
    <p:extLst>
      <p:ext uri="{BB962C8B-B14F-4D97-AF65-F5344CB8AC3E}">
        <p14:creationId xmlns:p14="http://schemas.microsoft.com/office/powerpoint/2010/main" val="277514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E17C34-26A0-5E40-ABBE-8F1392D21C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57C4C8-2A62-6F40-AD2D-4E12D3251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159B7B-0B35-B044-89ED-AA7A2DBB2B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90681C-1D8E-744F-8E7F-2AFC1B60FF15}" type="datetimeFigureOut">
              <a:rPr lang="en-US" smtClean="0"/>
              <a:t>8/1/21</a:t>
            </a:fld>
            <a:endParaRPr lang="en-US"/>
          </a:p>
        </p:txBody>
      </p:sp>
      <p:sp>
        <p:nvSpPr>
          <p:cNvPr id="5" name="Footer Placeholder 4">
            <a:extLst>
              <a:ext uri="{FF2B5EF4-FFF2-40B4-BE49-F238E27FC236}">
                <a16:creationId xmlns:a16="http://schemas.microsoft.com/office/drawing/2014/main" id="{DD526F64-BDCA-DB45-90B8-D4103ADA23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F744E6-5B60-1A43-8506-6296D41EDA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41978C-9652-8041-89F2-898DF677B58E}" type="slidenum">
              <a:rPr lang="en-US" smtClean="0"/>
              <a:t>‹#›</a:t>
            </a:fld>
            <a:endParaRPr lang="en-US"/>
          </a:p>
        </p:txBody>
      </p:sp>
    </p:spTree>
    <p:extLst>
      <p:ext uri="{BB962C8B-B14F-4D97-AF65-F5344CB8AC3E}">
        <p14:creationId xmlns:p14="http://schemas.microsoft.com/office/powerpoint/2010/main" val="2726946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2.png"/><Relationship Id="rId7"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image" Target="../media/image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2.png"/><Relationship Id="rId7"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image" Target="../media/image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image" Target="../media/image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image" Target="../media/image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image" Target="../media/image6.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7.tiff"/><Relationship Id="rId5" Type="http://schemas.openxmlformats.org/officeDocument/2006/relationships/image" Target="../media/image1.jpe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7.tiff"/><Relationship Id="rId5" Type="http://schemas.openxmlformats.org/officeDocument/2006/relationships/image" Target="../media/image1.jpe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7.tiff"/><Relationship Id="rId5" Type="http://schemas.openxmlformats.org/officeDocument/2006/relationships/image" Target="../media/image1.jpe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3.png"/><Relationship Id="rId7" Type="http://schemas.openxmlformats.org/officeDocument/2006/relationships/image" Target="../media/image19.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jpeg"/><Relationship Id="rId4" Type="http://schemas.openxmlformats.org/officeDocument/2006/relationships/image" Target="../media/image6.png"/><Relationship Id="rId9" Type="http://schemas.openxmlformats.org/officeDocument/2006/relationships/image" Target="../media/image21.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1.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1.jpeg"/><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22.jp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3.png"/><Relationship Id="rId7" Type="http://schemas.openxmlformats.org/officeDocument/2006/relationships/image" Target="../media/image24.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1.jpeg"/><Relationship Id="rId10" Type="http://schemas.openxmlformats.org/officeDocument/2006/relationships/image" Target="../media/image27.jpg"/><Relationship Id="rId4" Type="http://schemas.openxmlformats.org/officeDocument/2006/relationships/image" Target="../media/image6.png"/><Relationship Id="rId9" Type="http://schemas.openxmlformats.org/officeDocument/2006/relationships/image" Target="../media/image26.jpg"/></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5.wma"/><Relationship Id="rId7" Type="http://schemas.openxmlformats.org/officeDocument/2006/relationships/image" Target="../media/image2.png"/><Relationship Id="rId12" Type="http://schemas.openxmlformats.org/officeDocument/2006/relationships/image" Target="../media/image11.png"/><Relationship Id="rId2" Type="http://schemas.openxmlformats.org/officeDocument/2006/relationships/audio" Target="../media/media4.wma"/><Relationship Id="rId1" Type="http://schemas.microsoft.com/office/2007/relationships/media" Target="../media/media4.wma"/><Relationship Id="rId6" Type="http://schemas.openxmlformats.org/officeDocument/2006/relationships/notesSlide" Target="../notesSlides/notesSlide9.xml"/><Relationship Id="rId11" Type="http://schemas.openxmlformats.org/officeDocument/2006/relationships/image" Target="../media/image9.png"/><Relationship Id="rId5" Type="http://schemas.openxmlformats.org/officeDocument/2006/relationships/slideLayout" Target="../slideLayouts/slideLayout1.xml"/><Relationship Id="rId10" Type="http://schemas.openxmlformats.org/officeDocument/2006/relationships/image" Target="../media/image1.jpeg"/><Relationship Id="rId4" Type="http://schemas.openxmlformats.org/officeDocument/2006/relationships/audio" Target="../media/media5.wma"/><Relationship Id="rId9"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png"/><Relationship Id="rId7"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image" Target="../media/image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1.jpeg"/><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0.jp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1.jpeg"/><Relationship Id="rId2" Type="http://schemas.openxmlformats.org/officeDocument/2006/relationships/audio" Target="../media/media2.wma"/><Relationship Id="rId1" Type="http://schemas.microsoft.com/office/2007/relationships/media" Target="../media/media2.wma"/><Relationship Id="rId6"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image" Target="../media/image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bstract image">
            <a:extLst>
              <a:ext uri="{FF2B5EF4-FFF2-40B4-BE49-F238E27FC236}">
                <a16:creationId xmlns:a16="http://schemas.microsoft.com/office/drawing/2014/main" id="{CBC719E3-9077-43FA-AC10-C7F95A2FFD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9025" cy="6857990"/>
          </a:xfrm>
          <a:prstGeom prst="rect">
            <a:avLst/>
          </a:prstGeom>
        </p:spPr>
      </p:pic>
      <p:sp>
        <p:nvSpPr>
          <p:cNvPr id="5" name="Rectangle 4">
            <a:extLst>
              <a:ext uri="{FF2B5EF4-FFF2-40B4-BE49-F238E27FC236}">
                <a16:creationId xmlns:a16="http://schemas.microsoft.com/office/drawing/2014/main" id="{4B1FB32D-BA1B-4A35-9225-19FB5217A5F8}"/>
              </a:ext>
            </a:extLst>
          </p:cNvPr>
          <p:cNvSpPr/>
          <p:nvPr/>
        </p:nvSpPr>
        <p:spPr>
          <a:xfrm>
            <a:off x="985421" y="275208"/>
            <a:ext cx="10218198" cy="6338657"/>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9"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36B3D20D-5140-421C-A38D-FE96B0FBAD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97" r="6137" b="6973"/>
          <a:stretch/>
        </p:blipFill>
        <p:spPr bwMode="auto">
          <a:xfrm>
            <a:off x="1207361" y="493585"/>
            <a:ext cx="2024111" cy="12891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Việt Nam Cờ Đất - Miễn Phí vector hình ảnh trên Pixabay">
            <a:extLst>
              <a:ext uri="{FF2B5EF4-FFF2-40B4-BE49-F238E27FC236}">
                <a16:creationId xmlns:a16="http://schemas.microsoft.com/office/drawing/2014/main" id="{E9C0801D-F1E1-43E8-9C78-181AC25E10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9036" y="476559"/>
            <a:ext cx="2024111" cy="128910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CB1C7A5-0CF5-4563-B799-0D4AD7315B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7362" y="2015906"/>
            <a:ext cx="3944440" cy="1778292"/>
          </a:xfrm>
          <a:prstGeom prst="rect">
            <a:avLst/>
          </a:prstGeom>
        </p:spPr>
      </p:pic>
      <p:pic>
        <p:nvPicPr>
          <p:cNvPr id="17" name="Picture 16">
            <a:extLst>
              <a:ext uri="{FF2B5EF4-FFF2-40B4-BE49-F238E27FC236}">
                <a16:creationId xmlns:a16="http://schemas.microsoft.com/office/drawing/2014/main" id="{602FCC48-D50C-4243-9EBE-97444EC9C5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6666" y="2014400"/>
            <a:ext cx="5717972" cy="1778292"/>
          </a:xfrm>
          <a:prstGeom prst="rect">
            <a:avLst/>
          </a:prstGeom>
        </p:spPr>
      </p:pic>
      <p:pic>
        <p:nvPicPr>
          <p:cNvPr id="18" name="Picture 17">
            <a:extLst>
              <a:ext uri="{FF2B5EF4-FFF2-40B4-BE49-F238E27FC236}">
                <a16:creationId xmlns:a16="http://schemas.microsoft.com/office/drawing/2014/main" id="{A8F6F5F9-249C-42DC-A102-4E0696B93F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7362" y="3907397"/>
            <a:ext cx="3944440" cy="1778292"/>
          </a:xfrm>
          <a:prstGeom prst="rect">
            <a:avLst/>
          </a:prstGeom>
        </p:spPr>
      </p:pic>
      <p:sp>
        <p:nvSpPr>
          <p:cNvPr id="19" name="Rectangle 18">
            <a:extLst>
              <a:ext uri="{FF2B5EF4-FFF2-40B4-BE49-F238E27FC236}">
                <a16:creationId xmlns:a16="http://schemas.microsoft.com/office/drawing/2014/main" id="{382590BF-EA89-4FED-A690-17ABC1C41F79}"/>
              </a:ext>
            </a:extLst>
          </p:cNvPr>
          <p:cNvSpPr/>
          <p:nvPr/>
        </p:nvSpPr>
        <p:spPr>
          <a:xfrm>
            <a:off x="1207362" y="5798888"/>
            <a:ext cx="3944439" cy="5930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chemeClr val="tx1">
                    <a:lumMod val="65000"/>
                    <a:lumOff val="35000"/>
                  </a:schemeClr>
                </a:solidFill>
                <a:latin typeface="Arial" panose="020B0604020202020204" pitchFamily="34" charset="0"/>
                <a:cs typeface="Arial" panose="020B0604020202020204" pitchFamily="34" charset="0"/>
              </a:rPr>
              <a:t>Bùi</a:t>
            </a:r>
            <a:r>
              <a:rPr lang="en-US" sz="2800" b="1" dirty="0">
                <a:solidFill>
                  <a:schemeClr val="tx1">
                    <a:lumMod val="65000"/>
                    <a:lumOff val="35000"/>
                  </a:schemeClr>
                </a:solidFill>
                <a:latin typeface="Arial" panose="020B0604020202020204" pitchFamily="34" charset="0"/>
                <a:cs typeface="Arial" panose="020B0604020202020204" pitchFamily="34" charset="0"/>
              </a:rPr>
              <a:t> </a:t>
            </a:r>
            <a:r>
              <a:rPr lang="en-US" sz="2800" b="1" dirty="0" err="1">
                <a:solidFill>
                  <a:schemeClr val="tx1">
                    <a:lumMod val="65000"/>
                    <a:lumOff val="35000"/>
                  </a:schemeClr>
                </a:solidFill>
                <a:latin typeface="Arial" panose="020B0604020202020204" pitchFamily="34" charset="0"/>
                <a:cs typeface="Arial" panose="020B0604020202020204" pitchFamily="34" charset="0"/>
              </a:rPr>
              <a:t>Thị</a:t>
            </a:r>
            <a:r>
              <a:rPr lang="en-US" sz="2800" b="1" dirty="0">
                <a:solidFill>
                  <a:schemeClr val="tx1">
                    <a:lumMod val="65000"/>
                    <a:lumOff val="35000"/>
                  </a:schemeClr>
                </a:solidFill>
                <a:latin typeface="Arial" panose="020B0604020202020204" pitchFamily="34" charset="0"/>
                <a:cs typeface="Arial" panose="020B0604020202020204" pitchFamily="34" charset="0"/>
              </a:rPr>
              <a:t> Thanh </a:t>
            </a:r>
            <a:r>
              <a:rPr lang="en-US" sz="2800" b="1" dirty="0" err="1">
                <a:solidFill>
                  <a:schemeClr val="tx1">
                    <a:lumMod val="65000"/>
                    <a:lumOff val="35000"/>
                  </a:schemeClr>
                </a:solidFill>
                <a:latin typeface="Arial" panose="020B0604020202020204" pitchFamily="34" charset="0"/>
                <a:cs typeface="Arial" panose="020B0604020202020204" pitchFamily="34" charset="0"/>
              </a:rPr>
              <a:t>Trúc</a:t>
            </a:r>
            <a:endParaRPr lang="en-US" sz="28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5A97E628-B9B3-4FB7-A195-C7E3507CB94B}"/>
              </a:ext>
            </a:extLst>
          </p:cNvPr>
          <p:cNvSpPr/>
          <p:nvPr/>
        </p:nvSpPr>
        <p:spPr>
          <a:xfrm>
            <a:off x="5265175" y="3907397"/>
            <a:ext cx="5717972" cy="2484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5000" dirty="0">
                <a:solidFill>
                  <a:schemeClr val="tx1"/>
                </a:solidFill>
                <a:latin typeface="Arial" panose="020B0604020202020204" pitchFamily="34" charset="0"/>
                <a:ea typeface="游明朝" panose="02020400000000000000" pitchFamily="18" charset="-128"/>
                <a:cs typeface="Arial" panose="020B0604020202020204" pitchFamily="34" charset="0"/>
              </a:rPr>
              <a:t>第</a:t>
            </a:r>
            <a:r>
              <a:rPr lang="en-US" altLang="ja-JP" sz="5000" dirty="0">
                <a:solidFill>
                  <a:schemeClr val="tx1"/>
                </a:solidFill>
                <a:latin typeface="Arial" panose="020B0604020202020204" pitchFamily="34" charset="0"/>
                <a:ea typeface="游明朝" panose="02020400000000000000" pitchFamily="18" charset="-128"/>
                <a:cs typeface="Arial" panose="020B0604020202020204" pitchFamily="34" charset="0"/>
              </a:rPr>
              <a:t>1</a:t>
            </a:r>
            <a:r>
              <a:rPr lang="ja-JP" altLang="en-US" sz="5000" dirty="0">
                <a:solidFill>
                  <a:schemeClr val="tx1"/>
                </a:solidFill>
                <a:latin typeface="Arial" panose="020B0604020202020204" pitchFamily="34" charset="0"/>
                <a:ea typeface="游明朝" panose="02020400000000000000" pitchFamily="18" charset="-128"/>
                <a:cs typeface="Arial" panose="020B0604020202020204" pitchFamily="34" charset="0"/>
              </a:rPr>
              <a:t>課</a:t>
            </a:r>
            <a:endParaRPr lang="en-US" sz="5000" dirty="0">
              <a:solidFill>
                <a:schemeClr val="tx1"/>
              </a:solidFill>
              <a:latin typeface="Arial" panose="020B0604020202020204" pitchFamily="34" charset="0"/>
              <a:ea typeface="游明朝" panose="02020400000000000000" pitchFamily="18" charset="-128"/>
              <a:cs typeface="Arial" panose="020B0604020202020204" pitchFamily="34" charset="0"/>
            </a:endParaRPr>
          </a:p>
          <a:p>
            <a:pPr algn="ctr"/>
            <a:r>
              <a:rPr lang="ja-JP" altLang="en-US" sz="85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a typeface="游明朝" panose="02020400000000000000" pitchFamily="18" charset="-128"/>
                <a:cs typeface="Arial" panose="020B0604020202020204" pitchFamily="34" charset="0"/>
              </a:rPr>
              <a:t>新しい</a:t>
            </a:r>
            <a:r>
              <a:rPr lang="ja-JP" altLang="en-US" sz="85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a typeface="游明朝" panose="02020400000000000000" pitchFamily="18" charset="-128"/>
                <a:cs typeface="Arial" panose="020B0604020202020204" pitchFamily="34" charset="0"/>
              </a:rPr>
              <a:t>一歩</a:t>
            </a:r>
            <a:endParaRPr lang="en-US" sz="85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a typeface="游明朝" panose="02020400000000000000" pitchFamily="18" charset="-128"/>
              <a:cs typeface="Arial" panose="020B0604020202020204" pitchFamily="34" charset="0"/>
            </a:endParaRPr>
          </a:p>
        </p:txBody>
      </p:sp>
      <p:pic>
        <p:nvPicPr>
          <p:cNvPr id="26" name="Picture 8" descr="Home Page - FPTU HCM">
            <a:extLst>
              <a:ext uri="{FF2B5EF4-FFF2-40B4-BE49-F238E27FC236}">
                <a16:creationId xmlns:a16="http://schemas.microsoft.com/office/drawing/2014/main" id="{BAB2A5EC-44C8-4918-99E2-04E70444097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4846" b="12960"/>
          <a:stretch/>
        </p:blipFill>
        <p:spPr bwMode="auto">
          <a:xfrm>
            <a:off x="3339424" y="539021"/>
            <a:ext cx="5511659" cy="1164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547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6">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6000" b="1">
                <a:ln w="0"/>
                <a:solidFill>
                  <a:srgbClr val="FF0000"/>
                </a:solidFill>
                <a:effectLst>
                  <a:outerShdw blurRad="38100" dist="25400" dir="5400000" algn="ctr" rotWithShape="0">
                    <a:srgbClr val="6E747A">
                      <a:alpha val="43000"/>
                    </a:srgbClr>
                  </a:outerShdw>
                </a:effectLst>
                <a:latin typeface="Arial" panose="020B0604020202020204" pitchFamily="34" charset="0"/>
                <a:ea typeface="游明朝" panose="02020400000000000000" pitchFamily="18" charset="-128"/>
                <a:cs typeface="Arial" panose="020B0604020202020204" pitchFamily="34" charset="0"/>
              </a:rPr>
              <a:t>練習</a:t>
            </a:r>
            <a:endParaRPr lang="ja-JP" altLang="en-US" sz="6000" b="1" dirty="0">
              <a:ln w="0"/>
              <a:solidFill>
                <a:srgbClr val="FF0000"/>
              </a:solidFill>
              <a:effectLst>
                <a:outerShdw blurRad="38100" dist="25400" dir="5400000" algn="ctr" rotWithShape="0">
                  <a:srgbClr val="6E747A">
                    <a:alpha val="43000"/>
                  </a:srgbClr>
                </a:outerShdw>
              </a:effectLst>
              <a:latin typeface="Arial" panose="020B0604020202020204" pitchFamily="34" charset="0"/>
              <a:ea typeface="游明朝" panose="02020400000000000000" pitchFamily="18" charset="-128"/>
              <a:cs typeface="Arial" panose="020B0604020202020204" pitchFamily="34" charset="0"/>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6">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pic>
        <p:nvPicPr>
          <p:cNvPr id="9" name="Picture 8">
            <a:extLst>
              <a:ext uri="{FF2B5EF4-FFF2-40B4-BE49-F238E27FC236}">
                <a16:creationId xmlns:a16="http://schemas.microsoft.com/office/drawing/2014/main" id="{D75660E9-46A6-1244-B343-9D01BDDD90E5}"/>
              </a:ext>
            </a:extLst>
          </p:cNvPr>
          <p:cNvPicPr>
            <a:picLocks noChangeAspect="1"/>
          </p:cNvPicPr>
          <p:nvPr/>
        </p:nvPicPr>
        <p:blipFill>
          <a:blip r:embed="rId7"/>
          <a:stretch>
            <a:fillRect/>
          </a:stretch>
        </p:blipFill>
        <p:spPr>
          <a:xfrm>
            <a:off x="224191" y="1784195"/>
            <a:ext cx="2292781" cy="2184691"/>
          </a:xfrm>
          <a:prstGeom prst="rect">
            <a:avLst/>
          </a:prstGeom>
        </p:spPr>
      </p:pic>
      <p:sp>
        <p:nvSpPr>
          <p:cNvPr id="2" name="Rectangle 1">
            <a:extLst>
              <a:ext uri="{FF2B5EF4-FFF2-40B4-BE49-F238E27FC236}">
                <a16:creationId xmlns:a16="http://schemas.microsoft.com/office/drawing/2014/main" id="{DAECA7D1-392E-A94E-9313-9D29A8679EBE}"/>
              </a:ext>
            </a:extLst>
          </p:cNvPr>
          <p:cNvSpPr/>
          <p:nvPr/>
        </p:nvSpPr>
        <p:spPr>
          <a:xfrm>
            <a:off x="3337931" y="1996171"/>
            <a:ext cx="8507716" cy="1318118"/>
          </a:xfrm>
          <a:prstGeom prst="rect">
            <a:avLst/>
          </a:prstGeom>
        </p:spPr>
        <p:txBody>
          <a:bodyPr wrap="square">
            <a:spAutoFit/>
          </a:bodyPr>
          <a:lstStyle/>
          <a:p>
            <a:pPr>
              <a:lnSpc>
                <a:spcPct val="150000"/>
              </a:lnSpc>
            </a:pPr>
            <a:r>
              <a:rPr lang="en-US" sz="2800" dirty="0">
                <a:latin typeface="Times New Roman" panose="02020603050405020304" pitchFamily="18" charset="0"/>
                <a:ea typeface="Yu Mincho" panose="02020400000000000000" pitchFamily="18" charset="-128"/>
                <a:cs typeface="Times New Roman" panose="02020603050405020304" pitchFamily="18" charset="0"/>
              </a:rPr>
              <a:t>1. </a:t>
            </a:r>
            <a:r>
              <a:rPr lang="vi-VN" sz="2800" dirty="0">
                <a:latin typeface="Times New Roman" panose="02020603050405020304" pitchFamily="18" charset="0"/>
                <a:ea typeface="Yu Mincho" panose="02020400000000000000" pitchFamily="18" charset="-128"/>
                <a:cs typeface="Times New Roman" panose="02020603050405020304" pitchFamily="18" charset="0"/>
              </a:rPr>
              <a:t>Nếu là những món ăn đơn giản, tự tôi có thể làm được.</a:t>
            </a:r>
            <a:endParaRPr lang="en-US" altLang="ja-JP" sz="2800" dirty="0">
              <a:latin typeface="Times New Roman" panose="02020603050405020304" pitchFamily="18" charset="0"/>
              <a:ea typeface="Yu Mincho" panose="02020400000000000000" pitchFamily="18" charset="-128"/>
              <a:cs typeface="Times New Roman" panose="02020603050405020304" pitchFamily="18" charset="0"/>
            </a:endParaRPr>
          </a:p>
          <a:p>
            <a:pPr marL="457200" marR="0" lvl="0" indent="-457200">
              <a:lnSpc>
                <a:spcPct val="150000"/>
              </a:lnSpc>
              <a:spcBef>
                <a:spcPts val="0"/>
              </a:spcBef>
              <a:spcAft>
                <a:spcPts val="0"/>
              </a:spcAft>
              <a:buFont typeface="Symbol" pitchFamily="2" charset="2"/>
              <a:buChar char="Þ"/>
            </a:pPr>
            <a:r>
              <a:rPr lang="ja-JP" altLang="en-US" sz="2800">
                <a:latin typeface="Times New Roman" panose="02020603050405020304" pitchFamily="18" charset="0"/>
                <a:ea typeface="Yu Mincho" panose="02020400000000000000" pitchFamily="18" charset="-128"/>
                <a:cs typeface="Times New Roman" panose="02020603050405020304" pitchFamily="18" charset="0"/>
              </a:rPr>
              <a:t>簡単な　料理だったら、自分で　作れます。</a:t>
            </a:r>
            <a:endParaRPr lang="en-US" altLang="ja-JP" sz="2800" dirty="0">
              <a:latin typeface="Times New Roman" panose="02020603050405020304" pitchFamily="18" charset="0"/>
              <a:ea typeface="Yu Mincho" panose="02020400000000000000" pitchFamily="18" charset="-128"/>
              <a:cs typeface="Times New Roman" panose="02020603050405020304" pitchFamily="18" charset="0"/>
            </a:endParaRPr>
          </a:p>
        </p:txBody>
      </p:sp>
      <p:pic>
        <p:nvPicPr>
          <p:cNvPr id="14" name="Picture 13">
            <a:extLst>
              <a:ext uri="{FF2B5EF4-FFF2-40B4-BE49-F238E27FC236}">
                <a16:creationId xmlns:a16="http://schemas.microsoft.com/office/drawing/2014/main" id="{2B62DF74-9FC9-D946-8E2C-BF0DAA691A34}"/>
              </a:ext>
            </a:extLst>
          </p:cNvPr>
          <p:cNvPicPr>
            <a:picLocks noChangeAspect="1"/>
          </p:cNvPicPr>
          <p:nvPr/>
        </p:nvPicPr>
        <p:blipFill>
          <a:blip r:embed="rId8"/>
          <a:stretch>
            <a:fillRect/>
          </a:stretch>
        </p:blipFill>
        <p:spPr>
          <a:xfrm>
            <a:off x="346353" y="4162991"/>
            <a:ext cx="2048455" cy="2575842"/>
          </a:xfrm>
          <a:prstGeom prst="rect">
            <a:avLst/>
          </a:prstGeom>
        </p:spPr>
      </p:pic>
      <p:sp>
        <p:nvSpPr>
          <p:cNvPr id="3" name="Rectangle 2">
            <a:extLst>
              <a:ext uri="{FF2B5EF4-FFF2-40B4-BE49-F238E27FC236}">
                <a16:creationId xmlns:a16="http://schemas.microsoft.com/office/drawing/2014/main" id="{27F633D3-318C-B445-A85A-FA5199410AFB}"/>
              </a:ext>
            </a:extLst>
          </p:cNvPr>
          <p:cNvSpPr/>
          <p:nvPr/>
        </p:nvSpPr>
        <p:spPr>
          <a:xfrm>
            <a:off x="3337931" y="3934484"/>
            <a:ext cx="8507716" cy="3043334"/>
          </a:xfrm>
          <a:prstGeom prst="rect">
            <a:avLst/>
          </a:prstGeom>
        </p:spPr>
        <p:txBody>
          <a:bodyPr wrap="square">
            <a:spAutoFit/>
          </a:bodyPr>
          <a:lstStyle/>
          <a:p>
            <a:pPr>
              <a:lnSpc>
                <a:spcPct val="150000"/>
              </a:lnSpc>
            </a:pPr>
            <a:r>
              <a:rPr lang="en-US" sz="2800" dirty="0">
                <a:latin typeface="Times New Roman" panose="02020603050405020304" pitchFamily="18" charset="0"/>
                <a:ea typeface="Yu Mincho" panose="02020400000000000000" pitchFamily="18" charset="-128"/>
                <a:cs typeface="Times New Roman" panose="02020603050405020304" pitchFamily="18" charset="0"/>
              </a:rPr>
              <a:t>2. </a:t>
            </a:r>
            <a:r>
              <a:rPr lang="vi-VN" sz="2800" dirty="0">
                <a:latin typeface="Times New Roman" panose="02020603050405020304" pitchFamily="18" charset="0"/>
                <a:ea typeface="Yu Mincho" panose="02020400000000000000" pitchFamily="18" charset="-128"/>
                <a:cs typeface="Times New Roman" panose="02020603050405020304" pitchFamily="18" charset="0"/>
              </a:rPr>
              <a:t>Tôi muốn nh</a:t>
            </a:r>
            <a:r>
              <a:rPr lang="en-US" sz="2800" dirty="0" err="1">
                <a:latin typeface="Times New Roman" panose="02020603050405020304" pitchFamily="18" charset="0"/>
                <a:ea typeface="Yu Mincho" panose="02020400000000000000" pitchFamily="18" charset="-128"/>
                <a:cs typeface="Times New Roman" panose="02020603050405020304" pitchFamily="18" charset="0"/>
              </a:rPr>
              <a:t>ớ</a:t>
            </a:r>
            <a:r>
              <a:rPr lang="vi-VN" sz="2800" dirty="0">
                <a:latin typeface="Times New Roman" panose="02020603050405020304" pitchFamily="18" charset="0"/>
                <a:ea typeface="Yu Mincho" panose="02020400000000000000" pitchFamily="18" charset="-128"/>
                <a:cs typeface="Times New Roman" panose="02020603050405020304" pitchFamily="18" charset="0"/>
              </a:rPr>
              <a:t> nhanh chữ Kanji nhưng mãi mà không thể nhớ được.</a:t>
            </a:r>
            <a:endParaRPr lang="en-US" sz="2800" dirty="0">
              <a:latin typeface="Calibri" panose="020F0502020204030204" pitchFamily="34" charset="0"/>
              <a:ea typeface="Yu Mincho" panose="02020400000000000000" pitchFamily="18" charset="-128"/>
              <a:cs typeface="Times New Roman" panose="02020603050405020304" pitchFamily="18" charset="0"/>
            </a:endParaRPr>
          </a:p>
          <a:p>
            <a:pPr marR="0" lvl="0">
              <a:lnSpc>
                <a:spcPct val="150000"/>
              </a:lnSpc>
              <a:spcBef>
                <a:spcPts val="0"/>
              </a:spcBef>
              <a:spcAft>
                <a:spcPts val="0"/>
              </a:spcAft>
            </a:pPr>
            <a:r>
              <a:rPr lang="en-US" altLang="ja-JP" sz="2800" dirty="0">
                <a:latin typeface="Times New Roman" panose="02020603050405020304" pitchFamily="18" charset="0"/>
                <a:ea typeface="Yu Mincho" panose="02020400000000000000" pitchFamily="18" charset="-128"/>
                <a:cs typeface="Times New Roman" panose="02020603050405020304" pitchFamily="18" charset="0"/>
              </a:rPr>
              <a:t>=&gt; </a:t>
            </a:r>
            <a:r>
              <a:rPr lang="ja-JP" altLang="en-US" sz="2800">
                <a:latin typeface="Times New Roman" panose="02020603050405020304" pitchFamily="18" charset="0"/>
                <a:ea typeface="Yu Mincho" panose="02020400000000000000" pitchFamily="18" charset="-128"/>
                <a:cs typeface="Times New Roman" panose="02020603050405020304" pitchFamily="18" charset="0"/>
              </a:rPr>
              <a:t>早く漢字を　覚えたいですが、なかなか　覚えられません。</a:t>
            </a:r>
            <a:endParaRPr lang="en-US" altLang="ja-JP" sz="2800" dirty="0">
              <a:latin typeface="Times New Roman" panose="02020603050405020304" pitchFamily="18" charset="0"/>
              <a:ea typeface="Yu Mincho" panose="02020400000000000000" pitchFamily="18" charset="-128"/>
              <a:cs typeface="Times New Roman" panose="02020603050405020304" pitchFamily="18" charset="0"/>
            </a:endParaRPr>
          </a:p>
          <a:p>
            <a:pPr>
              <a:lnSpc>
                <a:spcPct val="150000"/>
              </a:lnSpc>
            </a:pPr>
            <a:endParaRPr lang="en-US" altLang="ja-JP" dirty="0">
              <a:latin typeface="Times New Roman" panose="02020603050405020304" pitchFamily="18"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004318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6">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ja-JP" altLang="en-US" sz="6000" b="1">
              <a:latin typeface="Arial" panose="020B0604020202020204" pitchFamily="34" charset="0"/>
              <a:ea typeface="游明朝" panose="02020400000000000000" pitchFamily="18" charset="-128"/>
              <a:cs typeface="Arial" panose="020B0604020202020204" pitchFamily="34" charset="0"/>
            </a:endParaRPr>
          </a:p>
          <a:p>
            <a:pPr algn="ctr"/>
            <a:r>
              <a:rPr lang="ja-JP" altLang="en-US" sz="6000" b="1">
                <a:ln w="0"/>
                <a:solidFill>
                  <a:srgbClr val="FF0000"/>
                </a:solidFill>
                <a:effectLst>
                  <a:outerShdw blurRad="38100" dist="25400" dir="5400000" algn="ctr" rotWithShape="0">
                    <a:srgbClr val="6E747A">
                      <a:alpha val="43000"/>
                    </a:srgbClr>
                  </a:outerShdw>
                </a:effectLst>
                <a:latin typeface="Arial" panose="020B0604020202020204" pitchFamily="34" charset="0"/>
                <a:ea typeface="游明朝" panose="02020400000000000000" pitchFamily="18" charset="-128"/>
                <a:cs typeface="Arial" panose="020B0604020202020204" pitchFamily="34" charset="0"/>
              </a:rPr>
              <a:t>練習</a:t>
            </a:r>
          </a:p>
          <a:p>
            <a:pPr algn="ctr"/>
            <a:endParaRPr lang="en-US" sz="6000" b="1" cap="none" spc="0" dirty="0">
              <a:ln/>
              <a:solidFill>
                <a:schemeClr val="bg1"/>
              </a:solidFill>
              <a:effectLst/>
              <a:latin typeface="Arial" panose="020B0604020202020204" pitchFamily="34" charset="0"/>
              <a:ea typeface="游明朝" panose="02020400000000000000" pitchFamily="18" charset="-128"/>
              <a:cs typeface="Arial" panose="020B0604020202020204" pitchFamily="34" charset="0"/>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6">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9" name="Rectangle 8">
            <a:extLst>
              <a:ext uri="{FF2B5EF4-FFF2-40B4-BE49-F238E27FC236}">
                <a16:creationId xmlns:a16="http://schemas.microsoft.com/office/drawing/2014/main" id="{DD252F8E-B20F-4A44-B136-0646A2098D58}"/>
              </a:ext>
            </a:extLst>
          </p:cNvPr>
          <p:cNvSpPr/>
          <p:nvPr/>
        </p:nvSpPr>
        <p:spPr>
          <a:xfrm>
            <a:off x="3774050" y="3865990"/>
            <a:ext cx="5352586" cy="1733616"/>
          </a:xfrm>
          <a:prstGeom prst="rect">
            <a:avLst/>
          </a:prstGeom>
        </p:spPr>
        <p:txBody>
          <a:bodyPr wrap="square">
            <a:spAutoFit/>
          </a:bodyPr>
          <a:lstStyle/>
          <a:p>
            <a:pPr>
              <a:lnSpc>
                <a:spcPct val="150000"/>
              </a:lnSpc>
            </a:pPr>
            <a:endParaRPr lang="en-US" altLang="ja-JP" dirty="0">
              <a:latin typeface="Times New Roman" panose="02020603050405020304" pitchFamily="18" charset="0"/>
              <a:ea typeface="Yu Mincho" panose="02020400000000000000" pitchFamily="18" charset="-128"/>
              <a:cs typeface="Times New Roman" panose="02020603050405020304" pitchFamily="18" charset="0"/>
            </a:endParaRPr>
          </a:p>
          <a:p>
            <a:pPr>
              <a:lnSpc>
                <a:spcPct val="150000"/>
              </a:lnSpc>
            </a:pPr>
            <a:r>
              <a:rPr lang="en-US" sz="2800" dirty="0">
                <a:latin typeface="Times New Roman" panose="02020603050405020304" pitchFamily="18" charset="0"/>
                <a:ea typeface="Yu Mincho" panose="02020400000000000000" pitchFamily="18" charset="-128"/>
                <a:cs typeface="Times New Roman" panose="02020603050405020304" pitchFamily="18" charset="0"/>
              </a:rPr>
              <a:t>４. </a:t>
            </a:r>
            <a:r>
              <a:rPr lang="vi-VN" sz="2800" dirty="0">
                <a:latin typeface="Times New Roman" panose="02020603050405020304" pitchFamily="18" charset="0"/>
                <a:ea typeface="Yu Mincho" panose="02020400000000000000" pitchFamily="18" charset="-128"/>
                <a:cs typeface="Times New Roman" panose="02020603050405020304" pitchFamily="18" charset="0"/>
              </a:rPr>
              <a:t>Tôi không thể thức dậy sớm.</a:t>
            </a:r>
            <a:endParaRPr lang="en-US" sz="2800" dirty="0">
              <a:latin typeface="Times New Roman" panose="02020603050405020304" pitchFamily="18" charset="0"/>
              <a:ea typeface="Yu Mincho" panose="02020400000000000000" pitchFamily="18" charset="-128"/>
              <a:cs typeface="Times New Roman" panose="02020603050405020304" pitchFamily="18" charset="0"/>
            </a:endParaRPr>
          </a:p>
          <a:p>
            <a:pPr marR="0" lvl="0">
              <a:lnSpc>
                <a:spcPct val="150000"/>
              </a:lnSpc>
              <a:spcBef>
                <a:spcPts val="0"/>
              </a:spcBef>
              <a:spcAft>
                <a:spcPts val="0"/>
              </a:spcAft>
            </a:pPr>
            <a:r>
              <a:rPr lang="en-US" altLang="ja-JP" sz="2800" dirty="0">
                <a:latin typeface="Times New Roman" panose="02020603050405020304" pitchFamily="18" charset="0"/>
                <a:ea typeface="Yu Mincho" panose="02020400000000000000" pitchFamily="18" charset="-128"/>
                <a:cs typeface="Times New Roman" panose="02020603050405020304" pitchFamily="18" charset="0"/>
              </a:rPr>
              <a:t>=&gt; </a:t>
            </a:r>
            <a:r>
              <a:rPr lang="ja-JP" altLang="en-US" sz="2800">
                <a:latin typeface="Times New Roman" panose="02020603050405020304" pitchFamily="18" charset="0"/>
                <a:ea typeface="Yu Mincho" panose="02020400000000000000" pitchFamily="18" charset="-128"/>
                <a:cs typeface="Times New Roman" panose="02020603050405020304" pitchFamily="18" charset="0"/>
              </a:rPr>
              <a:t>私は　朝早く起きられません。</a:t>
            </a:r>
            <a:endParaRPr lang="en-US" sz="2800" dirty="0">
              <a:latin typeface="Times New Roman" panose="02020603050405020304" pitchFamily="18" charset="0"/>
              <a:ea typeface="Yu Mincho" panose="02020400000000000000" pitchFamily="18" charset="-128"/>
              <a:cs typeface="Times New Roman" panose="02020603050405020304" pitchFamily="18" charset="0"/>
            </a:endParaRPr>
          </a:p>
        </p:txBody>
      </p:sp>
      <p:pic>
        <p:nvPicPr>
          <p:cNvPr id="10" name="Picture 9">
            <a:extLst>
              <a:ext uri="{FF2B5EF4-FFF2-40B4-BE49-F238E27FC236}">
                <a16:creationId xmlns:a16="http://schemas.microsoft.com/office/drawing/2014/main" id="{AADA3AE7-472A-6546-8541-424F19527666}"/>
              </a:ext>
            </a:extLst>
          </p:cNvPr>
          <p:cNvPicPr>
            <a:picLocks noChangeAspect="1"/>
          </p:cNvPicPr>
          <p:nvPr/>
        </p:nvPicPr>
        <p:blipFill>
          <a:blip r:embed="rId7"/>
          <a:stretch>
            <a:fillRect/>
          </a:stretch>
        </p:blipFill>
        <p:spPr>
          <a:xfrm>
            <a:off x="261768" y="1739148"/>
            <a:ext cx="2715608" cy="2090521"/>
          </a:xfrm>
          <a:prstGeom prst="rect">
            <a:avLst/>
          </a:prstGeom>
        </p:spPr>
      </p:pic>
      <p:pic>
        <p:nvPicPr>
          <p:cNvPr id="14" name="Picture 13">
            <a:extLst>
              <a:ext uri="{FF2B5EF4-FFF2-40B4-BE49-F238E27FC236}">
                <a16:creationId xmlns:a16="http://schemas.microsoft.com/office/drawing/2014/main" id="{178D0758-6BB4-9C41-8ED9-1EF5DF9C1109}"/>
              </a:ext>
            </a:extLst>
          </p:cNvPr>
          <p:cNvPicPr>
            <a:picLocks noChangeAspect="1"/>
          </p:cNvPicPr>
          <p:nvPr/>
        </p:nvPicPr>
        <p:blipFill>
          <a:blip r:embed="rId8"/>
          <a:stretch>
            <a:fillRect/>
          </a:stretch>
        </p:blipFill>
        <p:spPr>
          <a:xfrm>
            <a:off x="224190" y="4251482"/>
            <a:ext cx="3399956" cy="2240193"/>
          </a:xfrm>
          <a:prstGeom prst="rect">
            <a:avLst/>
          </a:prstGeom>
        </p:spPr>
      </p:pic>
      <p:sp>
        <p:nvSpPr>
          <p:cNvPr id="2" name="Rectangle 1">
            <a:extLst>
              <a:ext uri="{FF2B5EF4-FFF2-40B4-BE49-F238E27FC236}">
                <a16:creationId xmlns:a16="http://schemas.microsoft.com/office/drawing/2014/main" id="{E71E8A00-01D1-EB40-B556-8CE032978A4F}"/>
              </a:ext>
            </a:extLst>
          </p:cNvPr>
          <p:cNvSpPr/>
          <p:nvPr/>
        </p:nvSpPr>
        <p:spPr>
          <a:xfrm>
            <a:off x="3412274" y="1671552"/>
            <a:ext cx="8517958" cy="1964449"/>
          </a:xfrm>
          <a:prstGeom prst="rect">
            <a:avLst/>
          </a:prstGeom>
        </p:spPr>
        <p:txBody>
          <a:bodyPr wrap="square">
            <a:spAutoFit/>
          </a:bodyPr>
          <a:lstStyle/>
          <a:p>
            <a:pPr>
              <a:lnSpc>
                <a:spcPct val="150000"/>
              </a:lnSpc>
            </a:pPr>
            <a:r>
              <a:rPr lang="en-US" sz="2800" dirty="0">
                <a:latin typeface="Times New Roman" panose="02020603050405020304" pitchFamily="18" charset="0"/>
                <a:ea typeface="Yu Mincho" panose="02020400000000000000" pitchFamily="18" charset="-128"/>
                <a:cs typeface="Times New Roman" panose="02020603050405020304" pitchFamily="18" charset="0"/>
              </a:rPr>
              <a:t>3. </a:t>
            </a:r>
            <a:r>
              <a:rPr lang="vi-VN" sz="2800" dirty="0">
                <a:latin typeface="Times New Roman" panose="02020603050405020304" pitchFamily="18" charset="0"/>
                <a:ea typeface="Yu Mincho" panose="02020400000000000000" pitchFamily="18" charset="-128"/>
                <a:cs typeface="Times New Roman" panose="02020603050405020304" pitchFamily="18" charset="0"/>
              </a:rPr>
              <a:t>Năm ngoái vì bận rộn, không thể trải qua kì nghỉ dài.</a:t>
            </a:r>
            <a:endParaRPr lang="en-US" sz="2800" dirty="0">
              <a:latin typeface="Times New Roman" panose="02020603050405020304" pitchFamily="18" charset="0"/>
              <a:ea typeface="Yu Mincho" panose="02020400000000000000" pitchFamily="18" charset="-128"/>
              <a:cs typeface="Times New Roman" panose="02020603050405020304" pitchFamily="18" charset="0"/>
            </a:endParaRPr>
          </a:p>
          <a:p>
            <a:pPr marR="0" lvl="0">
              <a:lnSpc>
                <a:spcPct val="150000"/>
              </a:lnSpc>
              <a:spcBef>
                <a:spcPts val="0"/>
              </a:spcBef>
              <a:spcAft>
                <a:spcPts val="0"/>
              </a:spcAft>
            </a:pPr>
            <a:r>
              <a:rPr lang="en-US" altLang="ja-JP" sz="2800" dirty="0">
                <a:latin typeface="Times New Roman" panose="02020603050405020304" pitchFamily="18" charset="0"/>
                <a:ea typeface="Yu Mincho" panose="02020400000000000000" pitchFamily="18" charset="-128"/>
                <a:cs typeface="Times New Roman" panose="02020603050405020304" pitchFamily="18" charset="0"/>
              </a:rPr>
              <a:t>=&gt; </a:t>
            </a:r>
            <a:r>
              <a:rPr lang="ja-JP" altLang="en-US" sz="2800">
                <a:latin typeface="Times New Roman" panose="02020603050405020304" pitchFamily="18" charset="0"/>
                <a:ea typeface="Yu Mincho" panose="02020400000000000000" pitchFamily="18" charset="-128"/>
                <a:cs typeface="Times New Roman" panose="02020603050405020304" pitchFamily="18" charset="0"/>
              </a:rPr>
              <a:t>去年は　忙しかったですから、長い休みが</a:t>
            </a:r>
            <a:r>
              <a:rPr lang="en-US" altLang="ja-JP" sz="2800" dirty="0">
                <a:latin typeface="Times New Roman" panose="02020603050405020304" pitchFamily="18" charset="0"/>
                <a:ea typeface="Yu Mincho" panose="02020400000000000000" pitchFamily="18" charset="-128"/>
                <a:cs typeface="Times New Roman" panose="02020603050405020304" pitchFamily="18" charset="0"/>
              </a:rPr>
              <a:t> </a:t>
            </a:r>
            <a:r>
              <a:rPr lang="ja-JP" altLang="en-US" sz="2800">
                <a:latin typeface="Times New Roman" panose="02020603050405020304" pitchFamily="18" charset="0"/>
                <a:ea typeface="Yu Mincho" panose="02020400000000000000" pitchFamily="18" charset="-128"/>
                <a:cs typeface="Times New Roman" panose="02020603050405020304" pitchFamily="18" charset="0"/>
              </a:rPr>
              <a:t>取れませんでした。</a:t>
            </a:r>
            <a:endParaRPr lang="en-US" altLang="ja-JP" sz="2800" dirty="0">
              <a:latin typeface="Times New Roman" panose="02020603050405020304" pitchFamily="18"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208536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6000" b="1" cap="none" spc="0" dirty="0">
              <a:ln/>
              <a:solidFill>
                <a:schemeClr val="bg1"/>
              </a:solidFill>
              <a:effectLst/>
              <a:latin typeface="Arial" panose="020B0604020202020204" pitchFamily="34" charset="0"/>
              <a:ea typeface="游明朝" panose="02020400000000000000" pitchFamily="18" charset="-128"/>
              <a:cs typeface="Arial" panose="020B0604020202020204" pitchFamily="34" charset="0"/>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9" name="Rectangle 8">
            <a:extLst>
              <a:ext uri="{FF2B5EF4-FFF2-40B4-BE49-F238E27FC236}">
                <a16:creationId xmlns:a16="http://schemas.microsoft.com/office/drawing/2014/main" id="{3F362410-4BEC-904B-AC18-0A611C08ACC2}"/>
              </a:ext>
            </a:extLst>
          </p:cNvPr>
          <p:cNvSpPr/>
          <p:nvPr/>
        </p:nvSpPr>
        <p:spPr>
          <a:xfrm>
            <a:off x="2584068" y="393525"/>
            <a:ext cx="8283038" cy="923330"/>
          </a:xfrm>
          <a:prstGeom prst="rect">
            <a:avLst/>
          </a:prstGeom>
        </p:spPr>
        <p:style>
          <a:lnRef idx="1">
            <a:schemeClr val="accent5"/>
          </a:lnRef>
          <a:fillRef idx="2">
            <a:schemeClr val="accent5"/>
          </a:fillRef>
          <a:effectRef idx="1">
            <a:schemeClr val="accent5"/>
          </a:effectRef>
          <a:fontRef idx="minor">
            <a:schemeClr val="dk1"/>
          </a:fontRef>
        </p:style>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ja-JP" sz="5400" b="1" dirty="0">
                <a:ln/>
                <a:solidFill>
                  <a:srgbClr val="C00000"/>
                </a:solidFill>
                <a:latin typeface="Times New Roman" panose="02020603050405020304" pitchFamily="18" charset="0"/>
                <a:ea typeface="Yu Mincho" panose="02020400000000000000" pitchFamily="18" charset="-128"/>
                <a:cs typeface="Times New Roman" panose="02020603050405020304" pitchFamily="18" charset="0"/>
              </a:rPr>
              <a:t>見えます　</a:t>
            </a:r>
            <a:r>
              <a:rPr lang="vi-VN" sz="5400" b="1" dirty="0">
                <a:ln/>
                <a:solidFill>
                  <a:srgbClr val="C00000"/>
                </a:solidFill>
                <a:latin typeface="Times New Roman" panose="02020603050405020304" pitchFamily="18" charset="0"/>
                <a:ea typeface="Yu Mincho" panose="02020400000000000000" pitchFamily="18" charset="-128"/>
                <a:cs typeface="Times New Roman" panose="02020603050405020304" pitchFamily="18" charset="0"/>
              </a:rPr>
              <a:t>và  </a:t>
            </a:r>
            <a:r>
              <a:rPr lang="en-US" sz="5400" b="1" dirty="0">
                <a:ln/>
                <a:solidFill>
                  <a:srgbClr val="C00000"/>
                </a:solidFill>
                <a:latin typeface="Times New Roman" panose="02020603050405020304" pitchFamily="18" charset="0"/>
                <a:ea typeface="Yu Mincho" panose="02020400000000000000" pitchFamily="18" charset="-128"/>
                <a:cs typeface="Times New Roman" panose="02020603050405020304" pitchFamily="18" charset="0"/>
              </a:rPr>
              <a:t> </a:t>
            </a:r>
            <a:r>
              <a:rPr lang="ja-JP" sz="5400" b="1" dirty="0">
                <a:ln/>
                <a:solidFill>
                  <a:srgbClr val="C00000"/>
                </a:solidFill>
                <a:latin typeface="Times New Roman" panose="02020603050405020304" pitchFamily="18" charset="0"/>
                <a:ea typeface="Yu Mincho" panose="02020400000000000000" pitchFamily="18" charset="-128"/>
                <a:cs typeface="Times New Roman" panose="02020603050405020304" pitchFamily="18" charset="0"/>
              </a:rPr>
              <a:t>聞こえます</a:t>
            </a:r>
            <a:endParaRPr lang="en-US" sz="5400" b="1" dirty="0">
              <a:ln/>
              <a:solidFill>
                <a:srgbClr val="C00000"/>
              </a:solidFill>
            </a:endParaRPr>
          </a:p>
        </p:txBody>
      </p:sp>
      <p:grpSp>
        <p:nvGrpSpPr>
          <p:cNvPr id="10" name="Group 9">
            <a:extLst>
              <a:ext uri="{FF2B5EF4-FFF2-40B4-BE49-F238E27FC236}">
                <a16:creationId xmlns:a16="http://schemas.microsoft.com/office/drawing/2014/main" id="{144F7E14-F487-EA42-967C-EE1A1DBB90CF}"/>
              </a:ext>
            </a:extLst>
          </p:cNvPr>
          <p:cNvGrpSpPr/>
          <p:nvPr/>
        </p:nvGrpSpPr>
        <p:grpSpPr>
          <a:xfrm>
            <a:off x="2593297" y="1211925"/>
            <a:ext cx="7644984" cy="5413729"/>
            <a:chOff x="2473377" y="1316855"/>
            <a:chExt cx="7644984" cy="5413729"/>
          </a:xfrm>
        </p:grpSpPr>
        <p:sp>
          <p:nvSpPr>
            <p:cNvPr id="14" name="Rectangle: Folded Corner 5">
              <a:extLst>
                <a:ext uri="{FF2B5EF4-FFF2-40B4-BE49-F238E27FC236}">
                  <a16:creationId xmlns:a16="http://schemas.microsoft.com/office/drawing/2014/main" id="{055FCD59-645D-DF4A-805A-2FBBDB3E4BB4}"/>
                </a:ext>
              </a:extLst>
            </p:cNvPr>
            <p:cNvSpPr/>
            <p:nvPr/>
          </p:nvSpPr>
          <p:spPr>
            <a:xfrm>
              <a:off x="2473377" y="1588957"/>
              <a:ext cx="7644984" cy="5141627"/>
            </a:xfrm>
            <a:prstGeom prst="foldedCorner">
              <a:avLst>
                <a:gd name="adj" fmla="val 13752"/>
              </a:avLst>
            </a:prstGeom>
            <a:solidFill>
              <a:srgbClr val="92D050"/>
            </a:solidFill>
            <a:ln w="285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4E5AE7ED-F207-9E41-952D-A6DF0044BEAF}"/>
                </a:ext>
              </a:extLst>
            </p:cNvPr>
            <p:cNvSpPr txBox="1"/>
            <p:nvPr/>
          </p:nvSpPr>
          <p:spPr>
            <a:xfrm>
              <a:off x="2473378" y="1316855"/>
              <a:ext cx="7525062" cy="5365636"/>
            </a:xfrm>
            <a:prstGeom prst="rect">
              <a:avLst/>
            </a:prstGeom>
            <a:noFill/>
          </p:spPr>
          <p:txBody>
            <a:bodyPr wrap="square">
              <a:spAutoFit/>
            </a:bodyPr>
            <a:lstStyle/>
            <a:p>
              <a:pPr marL="0" marR="0">
                <a:lnSpc>
                  <a:spcPct val="115000"/>
                </a:lnSpc>
                <a:spcBef>
                  <a:spcPts val="0"/>
                </a:spcBef>
                <a:spcAft>
                  <a:spcPts val="0"/>
                </a:spcAft>
              </a:pPr>
              <a:r>
                <a:rPr lang="vi-VN" sz="2800" dirty="0">
                  <a:effectLst/>
                  <a:latin typeface="Times New Roman" panose="02020603050405020304" pitchFamily="18" charset="0"/>
                  <a:ea typeface="Yu Mincho" panose="02020400000000000000" pitchFamily="18" charset="-128"/>
                  <a:cs typeface="Times New Roman" panose="02020603050405020304" pitchFamily="18" charset="0"/>
                </a:rPr>
                <a:t> </a:t>
              </a:r>
              <a:endParaRPr lang="en-US" sz="2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gn="just">
                <a:lnSpc>
                  <a:spcPct val="115000"/>
                </a:lnSpc>
                <a:spcBef>
                  <a:spcPts val="0"/>
                </a:spcBef>
                <a:spcAft>
                  <a:spcPts val="0"/>
                </a:spcAft>
              </a:pPr>
              <a:r>
                <a:rPr lang="en-US" altLang="ja-JP" sz="40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ja-JP" sz="4000" dirty="0">
                  <a:effectLst/>
                  <a:latin typeface="Times New Roman" panose="02020603050405020304" pitchFamily="18" charset="0"/>
                  <a:ea typeface="Yu Mincho" panose="02020400000000000000" pitchFamily="18" charset="-128"/>
                  <a:cs typeface="Times New Roman" panose="02020603050405020304" pitchFamily="18" charset="0"/>
                </a:rPr>
                <a:t>見えます</a:t>
              </a:r>
              <a:r>
                <a:rPr lang="en-US" altLang="ja-JP" sz="40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vi-VN" sz="4000" dirty="0">
                  <a:effectLst/>
                  <a:latin typeface="Times New Roman" panose="02020603050405020304" pitchFamily="18" charset="0"/>
                  <a:ea typeface="Yu Mincho" panose="02020400000000000000" pitchFamily="18" charset="-128"/>
                  <a:cs typeface="Times New Roman" panose="02020603050405020304" pitchFamily="18" charset="0"/>
                </a:rPr>
                <a:t>và  </a:t>
              </a:r>
              <a:r>
                <a:rPr lang="ja-JP" sz="4000" dirty="0">
                  <a:effectLst/>
                  <a:latin typeface="Times New Roman" panose="02020603050405020304" pitchFamily="18" charset="0"/>
                  <a:ea typeface="Yu Mincho" panose="02020400000000000000" pitchFamily="18" charset="-128"/>
                  <a:cs typeface="Times New Roman" panose="02020603050405020304" pitchFamily="18" charset="0"/>
                </a:rPr>
                <a:t>聞こえます</a:t>
              </a:r>
              <a:r>
                <a:rPr lang="ja-JP" sz="40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4000" dirty="0">
                  <a:effectLst/>
                  <a:latin typeface="Times New Roman" panose="02020603050405020304" pitchFamily="18" charset="0"/>
                  <a:ea typeface="Yu Mincho" panose="02020400000000000000" pitchFamily="18" charset="-128"/>
                  <a:cs typeface="Times New Roman" panose="02020603050405020304" pitchFamily="18" charset="0"/>
                </a:rPr>
                <a:t>biểu thị đối tượng nào đó được nhìn thấy trong tầm nhìn hoặc một âm thanh nào đó lọt vào tai một cách tự nhiên mà không phụ thuộc vào chủ ý của người nói. </a:t>
              </a:r>
              <a:endParaRPr lang="en-US" sz="4000" dirty="0">
                <a:effectLst/>
                <a:latin typeface="Times New Roman" panose="02020603050405020304" pitchFamily="18" charset="0"/>
                <a:ea typeface="Yu Mincho" panose="02020400000000000000" pitchFamily="18" charset="-128"/>
                <a:cs typeface="Times New Roman" panose="02020603050405020304" pitchFamily="18" charset="0"/>
              </a:endParaRPr>
            </a:p>
            <a:p>
              <a:pPr marL="0" marR="0">
                <a:lnSpc>
                  <a:spcPct val="115000"/>
                </a:lnSpc>
                <a:spcBef>
                  <a:spcPts val="0"/>
                </a:spcBef>
                <a:spcAft>
                  <a:spcPts val="0"/>
                </a:spcAft>
              </a:pPr>
              <a:r>
                <a:rPr lang="vi-VN" sz="2800" dirty="0">
                  <a:effectLst/>
                  <a:latin typeface="Times New Roman" panose="02020603050405020304" pitchFamily="18" charset="0"/>
                  <a:ea typeface="Yu Mincho" panose="02020400000000000000" pitchFamily="18" charset="-128"/>
                  <a:cs typeface="Times New Roman" panose="02020603050405020304" pitchFamily="18" charset="0"/>
                </a:rPr>
                <a:t> </a:t>
              </a:r>
              <a:endParaRPr lang="en-US" sz="2400" dirty="0">
                <a:effectLst/>
                <a:latin typeface="Calibri" panose="020F0502020204030204" pitchFamily="34" charset="0"/>
                <a:ea typeface="Yu Mincho" panose="02020400000000000000" pitchFamily="18" charset="-128"/>
                <a:cs typeface="Times New Roman" panose="02020603050405020304" pitchFamily="18" charset="0"/>
              </a:endParaRPr>
            </a:p>
          </p:txBody>
        </p:sp>
      </p:grpSp>
    </p:spTree>
    <p:extLst>
      <p:ext uri="{BB962C8B-B14F-4D97-AF65-F5344CB8AC3E}">
        <p14:creationId xmlns:p14="http://schemas.microsoft.com/office/powerpoint/2010/main" val="103386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3" presetClass="exit" presetSubtype="32" fill="hold" nodeType="clickEffect">
                                  <p:stCondLst>
                                    <p:cond delay="0"/>
                                  </p:stCondLst>
                                  <p:childTnLst>
                                    <p:animEffect transition="out" filter="plus(out)">
                                      <p:cBhvr>
                                        <p:cTn id="18" dur="2000"/>
                                        <p:tgtEl>
                                          <p:spTgt spid="10"/>
                                        </p:tgtEl>
                                      </p:cBhvr>
                                    </p:animEffect>
                                    <p:set>
                                      <p:cBhvr>
                                        <p:cTn id="19" dur="1" fill="hold">
                                          <p:stCondLst>
                                            <p:cond delay="1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6">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6000" b="1" cap="none" spc="0" dirty="0">
              <a:ln/>
              <a:solidFill>
                <a:schemeClr val="bg1"/>
              </a:solidFill>
              <a:effectLst/>
              <a:latin typeface="Arial" panose="020B0604020202020204" pitchFamily="34" charset="0"/>
              <a:ea typeface="游明朝" panose="02020400000000000000" pitchFamily="18" charset="-128"/>
              <a:cs typeface="Arial" panose="020B0604020202020204" pitchFamily="34" charset="0"/>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6">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grpSp>
        <p:nvGrpSpPr>
          <p:cNvPr id="3" name="Group 2">
            <a:extLst>
              <a:ext uri="{FF2B5EF4-FFF2-40B4-BE49-F238E27FC236}">
                <a16:creationId xmlns:a16="http://schemas.microsoft.com/office/drawing/2014/main" id="{EAA9F146-9228-5341-903E-89FA4598672E}"/>
              </a:ext>
            </a:extLst>
          </p:cNvPr>
          <p:cNvGrpSpPr/>
          <p:nvPr/>
        </p:nvGrpSpPr>
        <p:grpSpPr>
          <a:xfrm>
            <a:off x="158589" y="2443347"/>
            <a:ext cx="11887202" cy="3870945"/>
            <a:chOff x="479686" y="1700639"/>
            <a:chExt cx="11631707" cy="3821917"/>
          </a:xfrm>
        </p:grpSpPr>
        <p:grpSp>
          <p:nvGrpSpPr>
            <p:cNvPr id="9" name="Group 8">
              <a:extLst>
                <a:ext uri="{FF2B5EF4-FFF2-40B4-BE49-F238E27FC236}">
                  <a16:creationId xmlns:a16="http://schemas.microsoft.com/office/drawing/2014/main" id="{243DD725-EE92-AD4C-9657-ADA2C14D0CA7}"/>
                </a:ext>
              </a:extLst>
            </p:cNvPr>
            <p:cNvGrpSpPr/>
            <p:nvPr/>
          </p:nvGrpSpPr>
          <p:grpSpPr>
            <a:xfrm>
              <a:off x="479686" y="2758194"/>
              <a:ext cx="2094945" cy="1723869"/>
              <a:chOff x="479686" y="2758194"/>
              <a:chExt cx="2094945" cy="1723869"/>
            </a:xfrm>
          </p:grpSpPr>
          <p:sp>
            <p:nvSpPr>
              <p:cNvPr id="10" name="Frame 9">
                <a:extLst>
                  <a:ext uri="{FF2B5EF4-FFF2-40B4-BE49-F238E27FC236}">
                    <a16:creationId xmlns:a16="http://schemas.microsoft.com/office/drawing/2014/main" id="{1DFBA220-C1DF-9448-9DCE-B587062C288F}"/>
                  </a:ext>
                </a:extLst>
              </p:cNvPr>
              <p:cNvSpPr/>
              <p:nvPr/>
            </p:nvSpPr>
            <p:spPr>
              <a:xfrm>
                <a:off x="479686" y="2758194"/>
                <a:ext cx="2094945" cy="1723869"/>
              </a:xfrm>
              <a:prstGeom prst="frame">
                <a:avLst/>
              </a:prstGeom>
              <a:solidFill>
                <a:srgbClr val="FFC000"/>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32788D5A-DDAF-A84E-BC78-2749BC2CFA24}"/>
                  </a:ext>
                </a:extLst>
              </p:cNvPr>
              <p:cNvSpPr txBox="1"/>
              <p:nvPr/>
            </p:nvSpPr>
            <p:spPr>
              <a:xfrm>
                <a:off x="666460" y="2973797"/>
                <a:ext cx="1716976" cy="1384995"/>
              </a:xfrm>
              <a:prstGeom prst="rect">
                <a:avLst/>
              </a:prstGeom>
              <a:noFill/>
            </p:spPr>
            <p:txBody>
              <a:bodyPr wrap="square">
                <a:spAutoFit/>
              </a:bodyPr>
              <a:lstStyle/>
              <a:p>
                <a:pPr algn="ctr"/>
                <a:r>
                  <a:rPr lang="en-US" altLang="ja-JP" sz="3600" b="1" dirty="0" err="1">
                    <a:effectLst/>
                    <a:latin typeface="Times New Roman" panose="02020603050405020304" pitchFamily="18" charset="0"/>
                    <a:ea typeface="Yu Mincho" panose="02020400000000000000" pitchFamily="18" charset="-128"/>
                    <a:cs typeface="Times New Roman" panose="02020603050405020304" pitchFamily="18" charset="0"/>
                  </a:rPr>
                  <a:t>Trợ</a:t>
                </a:r>
                <a:r>
                  <a:rPr lang="en-US" altLang="ja-JP" sz="3600" b="1"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altLang="ja-JP" sz="3600" b="1" dirty="0" err="1">
                    <a:effectLst/>
                    <a:latin typeface="Times New Roman" panose="02020603050405020304" pitchFamily="18" charset="0"/>
                    <a:ea typeface="Yu Mincho" panose="02020400000000000000" pitchFamily="18" charset="-128"/>
                    <a:cs typeface="Times New Roman" panose="02020603050405020304" pitchFamily="18" charset="0"/>
                  </a:rPr>
                  <a:t>từ</a:t>
                </a:r>
                <a:endParaRPr lang="en-US" altLang="ja-JP" sz="3600" b="1"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ja-JP" sz="4800" b="1" dirty="0">
                    <a:solidFill>
                      <a:srgbClr val="C00000"/>
                    </a:solidFill>
                    <a:effectLst/>
                    <a:latin typeface="Times New Roman" panose="02020603050405020304" pitchFamily="18" charset="0"/>
                    <a:ea typeface="Yu Mincho" panose="02020400000000000000" pitchFamily="18" charset="-128"/>
                    <a:cs typeface="Times New Roman" panose="02020603050405020304" pitchFamily="18" charset="0"/>
                  </a:rPr>
                  <a:t>が</a:t>
                </a:r>
                <a:endParaRPr lang="en-US" sz="4800" dirty="0"/>
              </a:p>
            </p:txBody>
          </p:sp>
        </p:grpSp>
        <p:sp>
          <p:nvSpPr>
            <p:cNvPr id="15" name="Rectangle: Diagonal Corners Rounded 15">
              <a:extLst>
                <a:ext uri="{FF2B5EF4-FFF2-40B4-BE49-F238E27FC236}">
                  <a16:creationId xmlns:a16="http://schemas.microsoft.com/office/drawing/2014/main" id="{15D025E4-D751-0040-BF6B-CC0EEEF0A8F2}"/>
                </a:ext>
              </a:extLst>
            </p:cNvPr>
            <p:cNvSpPr/>
            <p:nvPr/>
          </p:nvSpPr>
          <p:spPr>
            <a:xfrm>
              <a:off x="3057800" y="4047776"/>
              <a:ext cx="5835043" cy="1474780"/>
            </a:xfrm>
            <a:prstGeom prst="round2DiagRect">
              <a:avLst>
                <a:gd name="adj1" fmla="val 33455"/>
                <a:gd name="adj2" fmla="val 0"/>
              </a:avLst>
            </a:prstGeom>
            <a:solidFill>
              <a:schemeClr val="accent6">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C13E5497-2664-3D43-8194-103EC5AEC616}"/>
                </a:ext>
              </a:extLst>
            </p:cNvPr>
            <p:cNvCxnSpPr>
              <a:cxnSpLocks/>
              <a:stCxn id="10" idx="3"/>
            </p:cNvCxnSpPr>
            <p:nvPr/>
          </p:nvCxnSpPr>
          <p:spPr>
            <a:xfrm flipV="1">
              <a:off x="2574631" y="2235529"/>
              <a:ext cx="483169" cy="138460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7573186F-B185-5B4F-BEE4-D307A64BA995}"/>
                </a:ext>
              </a:extLst>
            </p:cNvPr>
            <p:cNvCxnSpPr/>
            <p:nvPr/>
          </p:nvCxnSpPr>
          <p:spPr>
            <a:xfrm>
              <a:off x="2574631" y="3620129"/>
              <a:ext cx="404542" cy="1076635"/>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TextBox 17">
              <a:extLst>
                <a:ext uri="{FF2B5EF4-FFF2-40B4-BE49-F238E27FC236}">
                  <a16:creationId xmlns:a16="http://schemas.microsoft.com/office/drawing/2014/main" id="{02F3A54A-2C36-2C49-B043-53724A3BF053}"/>
                </a:ext>
              </a:extLst>
            </p:cNvPr>
            <p:cNvSpPr txBox="1"/>
            <p:nvPr/>
          </p:nvSpPr>
          <p:spPr>
            <a:xfrm>
              <a:off x="3057800" y="4047776"/>
              <a:ext cx="5591525" cy="1326197"/>
            </a:xfrm>
            <a:prstGeom prst="rect">
              <a:avLst/>
            </a:prstGeom>
            <a:noFill/>
          </p:spPr>
          <p:txBody>
            <a:bodyPr wrap="square">
              <a:spAutoFit/>
            </a:bodyPr>
            <a:lstStyle/>
            <a:p>
              <a:pPr marL="0" marR="0">
                <a:lnSpc>
                  <a:spcPct val="115000"/>
                </a:lnSpc>
                <a:spcBef>
                  <a:spcPts val="0"/>
                </a:spcBef>
                <a:spcAft>
                  <a:spcPts val="0"/>
                </a:spcAft>
              </a:pPr>
              <a:r>
                <a:rPr lang="ja-JP" sz="3600" dirty="0">
                  <a:effectLst/>
                  <a:latin typeface="Times New Roman" panose="02020603050405020304" pitchFamily="18" charset="0"/>
                  <a:ea typeface="Yu Mincho" panose="02020400000000000000" pitchFamily="18" charset="-128"/>
                  <a:cs typeface="Times New Roman" panose="02020603050405020304" pitchFamily="18" charset="0"/>
                </a:rPr>
                <a:t>大きい音</a:t>
              </a:r>
              <a:r>
                <a:rPr lang="ja-JP" sz="3600" b="1" dirty="0">
                  <a:solidFill>
                    <a:srgbClr val="FF0000"/>
                  </a:solidFill>
                  <a:latin typeface="Times New Roman" panose="02020603050405020304" pitchFamily="18" charset="0"/>
                  <a:ea typeface="Yu Mincho" panose="02020400000000000000" pitchFamily="18" charset="-128"/>
                  <a:cs typeface="Times New Roman" panose="02020603050405020304" pitchFamily="18" charset="0"/>
                </a:rPr>
                <a:t>が</a:t>
              </a:r>
              <a:r>
                <a:rPr lang="ja-JP" sz="3600" dirty="0">
                  <a:effectLst/>
                  <a:latin typeface="Times New Roman" panose="02020603050405020304" pitchFamily="18" charset="0"/>
                  <a:ea typeface="Yu Mincho" panose="02020400000000000000" pitchFamily="18" charset="-128"/>
                  <a:cs typeface="Times New Roman" panose="02020603050405020304" pitchFamily="18" charset="0"/>
                </a:rPr>
                <a:t>　聞こえます。</a:t>
              </a:r>
              <a:endParaRPr lang="en-US" altLang="ja-JP" sz="3600" dirty="0">
                <a:effectLst/>
                <a:latin typeface="Times New Roman" panose="02020603050405020304" pitchFamily="18" charset="0"/>
                <a:ea typeface="Yu Mincho" panose="02020400000000000000" pitchFamily="18" charset="-128"/>
                <a:cs typeface="Times New Roman" panose="02020603050405020304" pitchFamily="18" charset="0"/>
              </a:endParaRPr>
            </a:p>
            <a:p>
              <a:pPr marL="0" marR="0">
                <a:lnSpc>
                  <a:spcPct val="115000"/>
                </a:lnSpc>
                <a:spcBef>
                  <a:spcPts val="0"/>
                </a:spcBef>
                <a:spcAft>
                  <a:spcPts val="0"/>
                </a:spcAft>
              </a:pPr>
              <a:r>
                <a:rPr lang="vi-VN" sz="3600" dirty="0">
                  <a:effectLst/>
                  <a:latin typeface="Times New Roman" panose="02020603050405020304" pitchFamily="18" charset="0"/>
                  <a:ea typeface="Yu Mincho" panose="02020400000000000000" pitchFamily="18" charset="-128"/>
                  <a:cs typeface="Times New Roman" panose="02020603050405020304" pitchFamily="18" charset="0"/>
                </a:rPr>
                <a:t>Có thể nghe âm thanh to.</a:t>
              </a: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19" name="Rectangle: Diagonal Corners Rounded 12">
              <a:extLst>
                <a:ext uri="{FF2B5EF4-FFF2-40B4-BE49-F238E27FC236}">
                  <a16:creationId xmlns:a16="http://schemas.microsoft.com/office/drawing/2014/main" id="{F0730C9B-D54F-3C47-BB03-3DD618573602}"/>
                </a:ext>
              </a:extLst>
            </p:cNvPr>
            <p:cNvSpPr/>
            <p:nvPr/>
          </p:nvSpPr>
          <p:spPr>
            <a:xfrm>
              <a:off x="3138406" y="1700639"/>
              <a:ext cx="8972987" cy="1474780"/>
            </a:xfrm>
            <a:prstGeom prst="round2DiagRect">
              <a:avLst>
                <a:gd name="adj1" fmla="val 33455"/>
                <a:gd name="adj2" fmla="val 0"/>
              </a:avLst>
            </a:prstGeom>
            <a:solidFill>
              <a:schemeClr val="accent6">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sp>
        <p:nvSpPr>
          <p:cNvPr id="20" name="TextBox 19">
            <a:extLst>
              <a:ext uri="{FF2B5EF4-FFF2-40B4-BE49-F238E27FC236}">
                <a16:creationId xmlns:a16="http://schemas.microsoft.com/office/drawing/2014/main" id="{8608636B-04E5-484E-AB6D-D778F48B6507}"/>
              </a:ext>
            </a:extLst>
          </p:cNvPr>
          <p:cNvSpPr txBox="1"/>
          <p:nvPr/>
        </p:nvSpPr>
        <p:spPr>
          <a:xfrm>
            <a:off x="3169313" y="2490405"/>
            <a:ext cx="9134200" cy="1326197"/>
          </a:xfrm>
          <a:prstGeom prst="rect">
            <a:avLst/>
          </a:prstGeom>
          <a:noFill/>
        </p:spPr>
        <p:txBody>
          <a:bodyPr wrap="square">
            <a:spAutoFit/>
          </a:bodyPr>
          <a:lstStyle/>
          <a:p>
            <a:pPr marL="0" marR="0">
              <a:lnSpc>
                <a:spcPct val="115000"/>
              </a:lnSpc>
              <a:spcBef>
                <a:spcPts val="0"/>
              </a:spcBef>
              <a:spcAft>
                <a:spcPts val="0"/>
              </a:spcAft>
            </a:pPr>
            <a:r>
              <a:rPr lang="ja-JP" sz="3600" dirty="0">
                <a:effectLst/>
                <a:latin typeface="Times New Roman" panose="02020603050405020304" pitchFamily="18" charset="0"/>
                <a:ea typeface="Yu Mincho" panose="02020400000000000000" pitchFamily="18" charset="-128"/>
                <a:cs typeface="Times New Roman" panose="02020603050405020304" pitchFamily="18" charset="0"/>
              </a:rPr>
              <a:t>この部屋から　高いビル</a:t>
            </a:r>
            <a:r>
              <a:rPr lang="ja-JP" sz="3600" b="1" dirty="0">
                <a:solidFill>
                  <a:srgbClr val="FF0000"/>
                </a:solidFill>
                <a:effectLst/>
                <a:latin typeface="Times New Roman" panose="02020603050405020304" pitchFamily="18" charset="0"/>
                <a:ea typeface="Yu Mincho" panose="02020400000000000000" pitchFamily="18" charset="-128"/>
                <a:cs typeface="Times New Roman" panose="02020603050405020304" pitchFamily="18" charset="0"/>
              </a:rPr>
              <a:t>が</a:t>
            </a:r>
            <a:r>
              <a:rPr lang="ja-JP" sz="3600" dirty="0">
                <a:effectLst/>
                <a:latin typeface="Times New Roman" panose="02020603050405020304" pitchFamily="18" charset="0"/>
                <a:ea typeface="Yu Mincho" panose="02020400000000000000" pitchFamily="18" charset="-128"/>
                <a:cs typeface="Times New Roman" panose="02020603050405020304" pitchFamily="18" charset="0"/>
              </a:rPr>
              <a:t>　見えます。</a:t>
            </a:r>
            <a:endParaRPr lang="en-US" altLang="ja-JP" sz="3600" dirty="0">
              <a:effectLst/>
              <a:latin typeface="Times New Roman" panose="02020603050405020304" pitchFamily="18" charset="0"/>
              <a:ea typeface="Yu Mincho" panose="02020400000000000000" pitchFamily="18" charset="-128"/>
              <a:cs typeface="Times New Roman" panose="02020603050405020304" pitchFamily="18" charset="0"/>
            </a:endParaRPr>
          </a:p>
          <a:p>
            <a:pPr marL="0" marR="0">
              <a:lnSpc>
                <a:spcPct val="115000"/>
              </a:lnSpc>
              <a:spcBef>
                <a:spcPts val="0"/>
              </a:spcBef>
              <a:spcAft>
                <a:spcPts val="0"/>
              </a:spcAft>
            </a:pPr>
            <a:r>
              <a:rPr lang="vi-VN" sz="3600" dirty="0">
                <a:effectLst/>
                <a:latin typeface="Times New Roman" panose="02020603050405020304" pitchFamily="18" charset="0"/>
                <a:ea typeface="Yu Mincho" panose="02020400000000000000" pitchFamily="18" charset="-128"/>
                <a:cs typeface="Times New Roman" panose="02020603050405020304" pitchFamily="18" charset="0"/>
              </a:rPr>
              <a:t>Từ căn phòng này có thể nhìn thấy toà nhà cao.</a:t>
            </a: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21" name="Rectangle 20">
            <a:extLst>
              <a:ext uri="{FF2B5EF4-FFF2-40B4-BE49-F238E27FC236}">
                <a16:creationId xmlns:a16="http://schemas.microsoft.com/office/drawing/2014/main" id="{0DDF6864-670C-A840-8A63-8ADAE4E82B53}"/>
              </a:ext>
            </a:extLst>
          </p:cNvPr>
          <p:cNvSpPr/>
          <p:nvPr/>
        </p:nvSpPr>
        <p:spPr>
          <a:xfrm>
            <a:off x="2584068" y="393525"/>
            <a:ext cx="8283038" cy="923330"/>
          </a:xfrm>
          <a:prstGeom prst="rect">
            <a:avLst/>
          </a:prstGeom>
        </p:spPr>
        <p:style>
          <a:lnRef idx="1">
            <a:schemeClr val="accent5"/>
          </a:lnRef>
          <a:fillRef idx="2">
            <a:schemeClr val="accent5"/>
          </a:fillRef>
          <a:effectRef idx="1">
            <a:schemeClr val="accent5"/>
          </a:effectRef>
          <a:fontRef idx="minor">
            <a:schemeClr val="dk1"/>
          </a:fontRef>
        </p:style>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ja-JP" sz="5400" b="1" dirty="0">
                <a:ln/>
                <a:solidFill>
                  <a:srgbClr val="C00000"/>
                </a:solidFill>
                <a:latin typeface="Times New Roman" panose="02020603050405020304" pitchFamily="18" charset="0"/>
                <a:ea typeface="Yu Mincho" panose="02020400000000000000" pitchFamily="18" charset="-128"/>
                <a:cs typeface="Times New Roman" panose="02020603050405020304" pitchFamily="18" charset="0"/>
              </a:rPr>
              <a:t>見えます　</a:t>
            </a:r>
            <a:r>
              <a:rPr lang="vi-VN" sz="5400" b="1" dirty="0">
                <a:ln/>
                <a:solidFill>
                  <a:srgbClr val="C00000"/>
                </a:solidFill>
                <a:latin typeface="Times New Roman" panose="02020603050405020304" pitchFamily="18" charset="0"/>
                <a:ea typeface="Yu Mincho" panose="02020400000000000000" pitchFamily="18" charset="-128"/>
                <a:cs typeface="Times New Roman" panose="02020603050405020304" pitchFamily="18" charset="0"/>
              </a:rPr>
              <a:t>và  </a:t>
            </a:r>
            <a:r>
              <a:rPr lang="en-US" sz="5400" b="1" dirty="0">
                <a:ln/>
                <a:solidFill>
                  <a:srgbClr val="C00000"/>
                </a:solidFill>
                <a:latin typeface="Times New Roman" panose="02020603050405020304" pitchFamily="18" charset="0"/>
                <a:ea typeface="Yu Mincho" panose="02020400000000000000" pitchFamily="18" charset="-128"/>
                <a:cs typeface="Times New Roman" panose="02020603050405020304" pitchFamily="18" charset="0"/>
              </a:rPr>
              <a:t> </a:t>
            </a:r>
            <a:r>
              <a:rPr lang="ja-JP" sz="5400" b="1" dirty="0">
                <a:ln/>
                <a:solidFill>
                  <a:srgbClr val="C00000"/>
                </a:solidFill>
                <a:latin typeface="Times New Roman" panose="02020603050405020304" pitchFamily="18" charset="0"/>
                <a:ea typeface="Yu Mincho" panose="02020400000000000000" pitchFamily="18" charset="-128"/>
                <a:cs typeface="Times New Roman" panose="02020603050405020304" pitchFamily="18" charset="0"/>
              </a:rPr>
              <a:t>聞こえます</a:t>
            </a:r>
            <a:endParaRPr lang="en-US" sz="5400" b="1" dirty="0">
              <a:ln/>
              <a:solidFill>
                <a:srgbClr val="C00000"/>
              </a:solidFill>
            </a:endParaRPr>
          </a:p>
        </p:txBody>
      </p:sp>
    </p:spTree>
    <p:extLst>
      <p:ext uri="{BB962C8B-B14F-4D97-AF65-F5344CB8AC3E}">
        <p14:creationId xmlns:p14="http://schemas.microsoft.com/office/powerpoint/2010/main" val="233455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900" decel="100000" fill="hold"/>
                                        <p:tgtEl>
                                          <p:spTgt spid="2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11" presetID="8" presetClass="exit" presetSubtype="32" fill="hold" grpId="1" nodeType="withEffect">
                                  <p:stCondLst>
                                    <p:cond delay="0"/>
                                  </p:stCondLst>
                                  <p:childTnLst>
                                    <p:animEffect transition="out" filter="diamond(out)">
                                      <p:cBhvr>
                                        <p:cTn id="12" dur="2000"/>
                                        <p:tgtEl>
                                          <p:spTgt spid="20"/>
                                        </p:tgtEl>
                                      </p:cBhvr>
                                    </p:animEffect>
                                    <p:set>
                                      <p:cBhvr>
                                        <p:cTn id="13" dur="1" fill="hold">
                                          <p:stCondLst>
                                            <p:cond delay="1999"/>
                                          </p:stCondLst>
                                        </p:cTn>
                                        <p:tgtEl>
                                          <p:spTgt spid="2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anim calcmode="lin" valueType="num">
                                      <p:cBhvr>
                                        <p:cTn id="19" dur="1000" fill="hold"/>
                                        <p:tgtEl>
                                          <p:spTgt spid="21"/>
                                        </p:tgtEl>
                                        <p:attrNameLst>
                                          <p:attrName>ppt_x</p:attrName>
                                        </p:attrNameLst>
                                      </p:cBhvr>
                                      <p:tavLst>
                                        <p:tav tm="0">
                                          <p:val>
                                            <p:strVal val="#ppt_x"/>
                                          </p:val>
                                        </p:tav>
                                        <p:tav tm="100000">
                                          <p:val>
                                            <p:strVal val="#ppt_x"/>
                                          </p:val>
                                        </p:tav>
                                      </p:tavLst>
                                    </p:anim>
                                    <p:anim calcmode="lin" valueType="num">
                                      <p:cBhvr>
                                        <p:cTn id="2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6">
            <a:extLst>
              <a:ext uri="{28A0092B-C50C-407E-A947-70E740481C1C}">
                <a14:useLocalDpi xmlns:a14="http://schemas.microsoft.com/office/drawing/2010/main" val="0"/>
              </a:ext>
            </a:extLst>
          </a:blip>
          <a:srcRect b="90613"/>
          <a:stretch/>
        </p:blipFill>
        <p:spPr>
          <a:xfrm>
            <a:off x="256849" y="1486420"/>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6000" b="1" cap="none" spc="0" dirty="0">
              <a:ln/>
              <a:solidFill>
                <a:schemeClr val="bg1"/>
              </a:solidFill>
              <a:effectLst/>
              <a:latin typeface="Arial" panose="020B0604020202020204" pitchFamily="34" charset="0"/>
              <a:ea typeface="游明朝" panose="02020400000000000000" pitchFamily="18" charset="-128"/>
              <a:cs typeface="Arial" panose="020B0604020202020204" pitchFamily="34" charset="0"/>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6">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9" name="Rectangle: Beveled 28">
            <a:extLst>
              <a:ext uri="{FF2B5EF4-FFF2-40B4-BE49-F238E27FC236}">
                <a16:creationId xmlns:a16="http://schemas.microsoft.com/office/drawing/2014/main" id="{47A5C290-8190-7E4E-AEF4-09C82CB19F14}"/>
              </a:ext>
            </a:extLst>
          </p:cNvPr>
          <p:cNvSpPr/>
          <p:nvPr/>
        </p:nvSpPr>
        <p:spPr>
          <a:xfrm>
            <a:off x="835220" y="1646050"/>
            <a:ext cx="2803161" cy="1588958"/>
          </a:xfrm>
          <a:prstGeom prst="beve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4000" dirty="0">
                <a:latin typeface="Times New Roman" panose="02020603050405020304" pitchFamily="18" charset="0"/>
                <a:ea typeface="Yu Mincho" panose="02020400000000000000" pitchFamily="18" charset="-128"/>
                <a:cs typeface="Times New Roman" panose="02020603050405020304" pitchFamily="18" charset="0"/>
              </a:rPr>
              <a:t>C</a:t>
            </a:r>
            <a:r>
              <a:rPr lang="vi-VN" sz="4000" dirty="0">
                <a:effectLst/>
                <a:latin typeface="Times New Roman" panose="02020603050405020304" pitchFamily="18" charset="0"/>
                <a:ea typeface="Yu Mincho" panose="02020400000000000000" pitchFamily="18" charset="-128"/>
                <a:cs typeface="Times New Roman" panose="02020603050405020304" pitchFamily="18" charset="0"/>
              </a:rPr>
              <a:t>ách nói </a:t>
            </a:r>
            <a:endParaRPr lang="en-US" sz="40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4000" dirty="0">
                <a:effectLst/>
                <a:latin typeface="Times New Roman" panose="02020603050405020304" pitchFamily="18" charset="0"/>
                <a:ea typeface="Yu Mincho" panose="02020400000000000000" pitchFamily="18" charset="-128"/>
                <a:cs typeface="Times New Roman" panose="02020603050405020304" pitchFamily="18" charset="0"/>
              </a:rPr>
              <a:t>có chủ ý</a:t>
            </a:r>
            <a:endParaRPr lang="en-US" sz="4000" dirty="0"/>
          </a:p>
        </p:txBody>
      </p:sp>
      <p:sp>
        <p:nvSpPr>
          <p:cNvPr id="10" name="Arrow: Right 29">
            <a:extLst>
              <a:ext uri="{FF2B5EF4-FFF2-40B4-BE49-F238E27FC236}">
                <a16:creationId xmlns:a16="http://schemas.microsoft.com/office/drawing/2014/main" id="{1CA2BDF9-C7D5-184F-BEE7-71E2BB8D8BE0}"/>
              </a:ext>
            </a:extLst>
          </p:cNvPr>
          <p:cNvSpPr/>
          <p:nvPr/>
        </p:nvSpPr>
        <p:spPr>
          <a:xfrm>
            <a:off x="3990649" y="2098626"/>
            <a:ext cx="2068643" cy="65956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Rectangle: Rounded Corners 30">
            <a:extLst>
              <a:ext uri="{FF2B5EF4-FFF2-40B4-BE49-F238E27FC236}">
                <a16:creationId xmlns:a16="http://schemas.microsoft.com/office/drawing/2014/main" id="{8809DA23-9ECD-624D-BEA1-BBFA9FDC769D}"/>
              </a:ext>
            </a:extLst>
          </p:cNvPr>
          <p:cNvSpPr/>
          <p:nvPr/>
        </p:nvSpPr>
        <p:spPr>
          <a:xfrm>
            <a:off x="6355829" y="1558994"/>
            <a:ext cx="3177914" cy="197870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sz="4400" dirty="0">
                <a:effectLst/>
                <a:latin typeface="Times New Roman" panose="02020603050405020304" pitchFamily="18" charset="0"/>
                <a:ea typeface="Yu Mincho" panose="02020400000000000000" pitchFamily="18" charset="-128"/>
                <a:cs typeface="Times New Roman" panose="02020603050405020304" pitchFamily="18" charset="0"/>
              </a:rPr>
              <a:t>見えます</a:t>
            </a:r>
            <a:endParaRPr lang="en-US" altLang="ja-JP" sz="44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2800" dirty="0">
                <a:effectLst/>
                <a:latin typeface="Times New Roman" panose="02020603050405020304" pitchFamily="18" charset="0"/>
                <a:ea typeface="Yu Mincho" panose="02020400000000000000" pitchFamily="18" charset="-128"/>
                <a:cs typeface="Times New Roman" panose="02020603050405020304" pitchFamily="18" charset="0"/>
              </a:rPr>
              <a:t>và  </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ja-JP" sz="4400" dirty="0">
                <a:effectLst/>
                <a:latin typeface="Times New Roman" panose="02020603050405020304" pitchFamily="18" charset="0"/>
                <a:ea typeface="Yu Mincho" panose="02020400000000000000" pitchFamily="18" charset="-128"/>
                <a:cs typeface="Times New Roman" panose="02020603050405020304" pitchFamily="18" charset="0"/>
              </a:rPr>
              <a:t>聞こえます</a:t>
            </a:r>
            <a:endParaRPr lang="en-US" sz="4400" dirty="0"/>
          </a:p>
        </p:txBody>
      </p:sp>
      <p:sp>
        <p:nvSpPr>
          <p:cNvPr id="15" name="Arrow: Right 31">
            <a:extLst>
              <a:ext uri="{FF2B5EF4-FFF2-40B4-BE49-F238E27FC236}">
                <a16:creationId xmlns:a16="http://schemas.microsoft.com/office/drawing/2014/main" id="{E2F7D390-FFF9-E244-82A9-3002D583FE2D}"/>
              </a:ext>
            </a:extLst>
          </p:cNvPr>
          <p:cNvSpPr/>
          <p:nvPr/>
        </p:nvSpPr>
        <p:spPr>
          <a:xfrm rot="5400000">
            <a:off x="7533885" y="3848740"/>
            <a:ext cx="1076636" cy="65956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Rectangle: Rounded Corners 32">
            <a:extLst>
              <a:ext uri="{FF2B5EF4-FFF2-40B4-BE49-F238E27FC236}">
                <a16:creationId xmlns:a16="http://schemas.microsoft.com/office/drawing/2014/main" id="{2558F348-8EE5-1F4C-9156-53A7BC1D16FF}"/>
              </a:ext>
            </a:extLst>
          </p:cNvPr>
          <p:cNvSpPr/>
          <p:nvPr/>
        </p:nvSpPr>
        <p:spPr>
          <a:xfrm>
            <a:off x="4856813" y="4970880"/>
            <a:ext cx="6430779" cy="128167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400" dirty="0" err="1">
                <a:latin typeface="Times New Roman" panose="02020603050405020304" pitchFamily="18" charset="0"/>
                <a:cs typeface="Times New Roman" panose="02020603050405020304" pitchFamily="18" charset="0"/>
              </a:rPr>
              <a:t>Sử</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dụng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động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từ</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khả</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năng</a:t>
            </a:r>
            <a:endParaRPr lang="en-US" sz="4400" dirty="0">
              <a:latin typeface="Times New Roman" panose="02020603050405020304" pitchFamily="18" charset="0"/>
              <a:cs typeface="Times New Roman" panose="02020603050405020304" pitchFamily="18" charset="0"/>
            </a:endParaRPr>
          </a:p>
        </p:txBody>
      </p:sp>
      <p:sp>
        <p:nvSpPr>
          <p:cNvPr id="17" name="Multiplication Sign 33">
            <a:extLst>
              <a:ext uri="{FF2B5EF4-FFF2-40B4-BE49-F238E27FC236}">
                <a16:creationId xmlns:a16="http://schemas.microsoft.com/office/drawing/2014/main" id="{F7308879-1F08-FC4B-8743-0B5BA1364137}"/>
              </a:ext>
            </a:extLst>
          </p:cNvPr>
          <p:cNvSpPr/>
          <p:nvPr/>
        </p:nvSpPr>
        <p:spPr>
          <a:xfrm>
            <a:off x="6132709" y="1285113"/>
            <a:ext cx="3687584" cy="2413413"/>
          </a:xfrm>
          <a:prstGeom prst="mathMultiply">
            <a:avLst>
              <a:gd name="adj1" fmla="val 7976"/>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7426F4C-043C-3946-92EF-415A442D402C}"/>
              </a:ext>
            </a:extLst>
          </p:cNvPr>
          <p:cNvSpPr/>
          <p:nvPr/>
        </p:nvSpPr>
        <p:spPr>
          <a:xfrm>
            <a:off x="2584068" y="393525"/>
            <a:ext cx="8283038" cy="923330"/>
          </a:xfrm>
          <a:prstGeom prst="rect">
            <a:avLst/>
          </a:prstGeom>
        </p:spPr>
        <p:style>
          <a:lnRef idx="1">
            <a:schemeClr val="accent5"/>
          </a:lnRef>
          <a:fillRef idx="2">
            <a:schemeClr val="accent5"/>
          </a:fillRef>
          <a:effectRef idx="1">
            <a:schemeClr val="accent5"/>
          </a:effectRef>
          <a:fontRef idx="minor">
            <a:schemeClr val="dk1"/>
          </a:fontRef>
        </p:style>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ja-JP" sz="5400" b="1" dirty="0">
                <a:ln/>
                <a:solidFill>
                  <a:srgbClr val="C00000"/>
                </a:solidFill>
                <a:latin typeface="Times New Roman" panose="02020603050405020304" pitchFamily="18" charset="0"/>
                <a:ea typeface="Yu Mincho" panose="02020400000000000000" pitchFamily="18" charset="-128"/>
                <a:cs typeface="Times New Roman" panose="02020603050405020304" pitchFamily="18" charset="0"/>
              </a:rPr>
              <a:t>見えます　</a:t>
            </a:r>
            <a:r>
              <a:rPr lang="vi-VN" sz="5400" b="1" dirty="0">
                <a:ln/>
                <a:solidFill>
                  <a:srgbClr val="C00000"/>
                </a:solidFill>
                <a:latin typeface="Times New Roman" panose="02020603050405020304" pitchFamily="18" charset="0"/>
                <a:ea typeface="Yu Mincho" panose="02020400000000000000" pitchFamily="18" charset="-128"/>
                <a:cs typeface="Times New Roman" panose="02020603050405020304" pitchFamily="18" charset="0"/>
              </a:rPr>
              <a:t>và  </a:t>
            </a:r>
            <a:r>
              <a:rPr lang="en-US" sz="5400" b="1" dirty="0">
                <a:ln/>
                <a:solidFill>
                  <a:srgbClr val="C00000"/>
                </a:solidFill>
                <a:latin typeface="Times New Roman" panose="02020603050405020304" pitchFamily="18" charset="0"/>
                <a:ea typeface="Yu Mincho" panose="02020400000000000000" pitchFamily="18" charset="-128"/>
                <a:cs typeface="Times New Roman" panose="02020603050405020304" pitchFamily="18" charset="0"/>
              </a:rPr>
              <a:t> </a:t>
            </a:r>
            <a:r>
              <a:rPr lang="ja-JP" sz="5400" b="1" dirty="0">
                <a:ln/>
                <a:solidFill>
                  <a:srgbClr val="C00000"/>
                </a:solidFill>
                <a:latin typeface="Times New Roman" panose="02020603050405020304" pitchFamily="18" charset="0"/>
                <a:ea typeface="Yu Mincho" panose="02020400000000000000" pitchFamily="18" charset="-128"/>
                <a:cs typeface="Times New Roman" panose="02020603050405020304" pitchFamily="18" charset="0"/>
              </a:rPr>
              <a:t>聞こえます</a:t>
            </a:r>
            <a:endParaRPr lang="en-US" sz="5400" b="1" dirty="0">
              <a:ln/>
              <a:solidFill>
                <a:srgbClr val="C00000"/>
              </a:solidFill>
            </a:endParaRPr>
          </a:p>
        </p:txBody>
      </p:sp>
    </p:spTree>
    <p:extLst>
      <p:ext uri="{BB962C8B-B14F-4D97-AF65-F5344CB8AC3E}">
        <p14:creationId xmlns:p14="http://schemas.microsoft.com/office/powerpoint/2010/main" val="114986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5"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000"/>
                                        <p:tgtEl>
                                          <p:spTgt spid="14"/>
                                        </p:tgtEl>
                                      </p:cBhvr>
                                    </p:animEffect>
                                    <p:anim calcmode="lin" valueType="num">
                                      <p:cBhvr>
                                        <p:cTn id="16" dur="2000" fill="hold"/>
                                        <p:tgtEl>
                                          <p:spTgt spid="14"/>
                                        </p:tgtEl>
                                        <p:attrNameLst>
                                          <p:attrName>ppt_w</p:attrName>
                                        </p:attrNameLst>
                                      </p:cBhvr>
                                      <p:tavLst>
                                        <p:tav tm="0" fmla="#ppt_w*sin(2.5*pi*$)">
                                          <p:val>
                                            <p:fltVal val="0"/>
                                          </p:val>
                                        </p:tav>
                                        <p:tav tm="100000">
                                          <p:val>
                                            <p:fltVal val="1"/>
                                          </p:val>
                                        </p:tav>
                                      </p:tavLst>
                                    </p:anim>
                                    <p:anim calcmode="lin" valueType="num">
                                      <p:cBhvr>
                                        <p:cTn id="17"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500"/>
                            </p:stCondLst>
                            <p:childTnLst>
                              <p:par>
                                <p:cTn id="29" presetID="23" presetClass="emph" presetSubtype="0" repeatCount="indefinite" fill="hold" grpId="1" nodeType="afterEffect">
                                  <p:stCondLst>
                                    <p:cond delay="0"/>
                                  </p:stCondLst>
                                  <p:childTnLst>
                                    <p:animClr clrSpc="hsl" dir="cw">
                                      <p:cBhvr override="childStyle">
                                        <p:cTn id="30" dur="500" fill="hold"/>
                                        <p:tgtEl>
                                          <p:spTgt spid="16"/>
                                        </p:tgtEl>
                                        <p:attrNameLst>
                                          <p:attrName>style.color</p:attrName>
                                        </p:attrNameLst>
                                      </p:cBhvr>
                                      <p:by>
                                        <p:hsl h="10842353" s="0" l="0"/>
                                      </p:by>
                                    </p:animClr>
                                    <p:animClr clrSpc="hsl" dir="cw">
                                      <p:cBhvr>
                                        <p:cTn id="31" dur="500" fill="hold"/>
                                        <p:tgtEl>
                                          <p:spTgt spid="16"/>
                                        </p:tgtEl>
                                        <p:attrNameLst>
                                          <p:attrName>fillcolor</p:attrName>
                                        </p:attrNameLst>
                                      </p:cBhvr>
                                      <p:by>
                                        <p:hsl h="10842353" s="0" l="0"/>
                                      </p:by>
                                    </p:animClr>
                                    <p:animClr clrSpc="hsl" dir="cw">
                                      <p:cBhvr>
                                        <p:cTn id="32" dur="500" fill="hold"/>
                                        <p:tgtEl>
                                          <p:spTgt spid="16"/>
                                        </p:tgtEl>
                                        <p:attrNameLst>
                                          <p:attrName>stroke.color</p:attrName>
                                        </p:attrNameLst>
                                      </p:cBhvr>
                                      <p:by>
                                        <p:hsl h="10842353" s="0" l="0"/>
                                      </p:by>
                                    </p:animClr>
                                    <p:set>
                                      <p:cBhvr>
                                        <p:cTn id="33" dur="500" fill="hold"/>
                                        <p:tgtEl>
                                          <p:spTgt spid="16"/>
                                        </p:tgtEl>
                                        <p:attrNameLst>
                                          <p:attrName>fill.type</p:attrName>
                                        </p:attrNameLst>
                                      </p:cBhvr>
                                      <p:to>
                                        <p:strVal val="solid"/>
                                      </p:to>
                                    </p:se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P spid="15" grpId="0" animBg="1"/>
      <p:bldP spid="16" grpId="0" animBg="1"/>
      <p:bldP spid="16" grpId="1"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6">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6000" b="1" cap="none" spc="0" dirty="0">
              <a:ln/>
              <a:solidFill>
                <a:schemeClr val="bg1"/>
              </a:solidFill>
              <a:effectLst/>
              <a:latin typeface="Arial" panose="020B0604020202020204" pitchFamily="34" charset="0"/>
              <a:ea typeface="游明朝" panose="02020400000000000000" pitchFamily="18" charset="-128"/>
              <a:cs typeface="Arial" panose="020B0604020202020204" pitchFamily="34" charset="0"/>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6">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9" name="Rectangle 8">
            <a:extLst>
              <a:ext uri="{FF2B5EF4-FFF2-40B4-BE49-F238E27FC236}">
                <a16:creationId xmlns:a16="http://schemas.microsoft.com/office/drawing/2014/main" id="{7829C73B-04CC-864A-9401-33B6CFEB5A7A}"/>
              </a:ext>
            </a:extLst>
          </p:cNvPr>
          <p:cNvSpPr>
            <a:spLocks noChangeArrowheads="1"/>
          </p:cNvSpPr>
          <p:nvPr/>
        </p:nvSpPr>
        <p:spPr bwMode="auto">
          <a:xfrm>
            <a:off x="582726" y="3558264"/>
            <a:ext cx="11182663"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vi-VN" altLang="ja-JP" sz="3200" dirty="0">
                <a:latin typeface="Times New Roman" panose="02020603050405020304" pitchFamily="18" charset="0"/>
                <a:ea typeface="Yu Mincho" panose="02020400000000000000" pitchFamily="18" charset="-128"/>
                <a:cs typeface="Times New Roman" panose="02020603050405020304" pitchFamily="18" charset="0"/>
              </a:rPr>
              <a:t>Ph</a:t>
            </a:r>
            <a:r>
              <a:rPr lang="vi-VN" altLang="ja-JP" sz="3200" dirty="0">
                <a:latin typeface="Calibri" panose="020F0502020204030204" pitchFamily="34" charset="0"/>
                <a:ea typeface="Yu Mincho" panose="02020400000000000000" pitchFamily="18" charset="-128"/>
                <a:cs typeface="Times New Roman" panose="02020603050405020304" pitchFamily="18" charset="0"/>
              </a:rPr>
              <a:t>í</a:t>
            </a:r>
            <a:r>
              <a:rPr lang="vi-VN" altLang="ja-JP" sz="3200" dirty="0">
                <a:latin typeface="Times New Roman" panose="02020603050405020304" pitchFamily="18" charset="0"/>
                <a:ea typeface="Yu Mincho" panose="02020400000000000000" pitchFamily="18" charset="-128"/>
                <a:cs typeface="Times New Roman" panose="02020603050405020304" pitchFamily="18" charset="0"/>
              </a:rPr>
              <a:t>a trước trường đại học c</a:t>
            </a:r>
            <a:r>
              <a:rPr lang="vi-VN" altLang="ja-JP" sz="3200" dirty="0">
                <a:latin typeface="Calibri" panose="020F0502020204030204" pitchFamily="34" charset="0"/>
                <a:ea typeface="Yu Mincho" panose="02020400000000000000" pitchFamily="18" charset="-128"/>
                <a:cs typeface="Times New Roman" panose="02020603050405020304" pitchFamily="18" charset="0"/>
              </a:rPr>
              <a:t>ó</a:t>
            </a:r>
            <a:r>
              <a:rPr lang="vi-VN" altLang="ja-JP" sz="3200" dirty="0">
                <a:latin typeface="Times New Roman" panose="02020603050405020304" pitchFamily="18" charset="0"/>
                <a:ea typeface="Yu Mincho" panose="02020400000000000000" pitchFamily="18" charset="-128"/>
                <a:cs typeface="Times New Roman" panose="02020603050405020304" pitchFamily="18" charset="0"/>
              </a:rPr>
              <a:t> cửa h</a:t>
            </a:r>
            <a:r>
              <a:rPr lang="vi-VN" altLang="ja-JP" sz="3200" dirty="0">
                <a:latin typeface="Calibri" panose="020F0502020204030204" pitchFamily="34" charset="0"/>
                <a:ea typeface="Yu Mincho" panose="02020400000000000000" pitchFamily="18" charset="-128"/>
                <a:cs typeface="Times New Roman" panose="02020603050405020304" pitchFamily="18" charset="0"/>
              </a:rPr>
              <a:t>à</a:t>
            </a:r>
            <a:r>
              <a:rPr lang="vi-VN" altLang="ja-JP" sz="3200" dirty="0">
                <a:latin typeface="Times New Roman" panose="02020603050405020304" pitchFamily="18" charset="0"/>
                <a:ea typeface="Yu Mincho" panose="02020400000000000000" pitchFamily="18" charset="-128"/>
                <a:cs typeface="Times New Roman" panose="02020603050405020304" pitchFamily="18" charset="0"/>
              </a:rPr>
              <a:t>ng tiện lợi được xây dựng lên.</a:t>
            </a:r>
            <a:endParaRPr lang="en-US" altLang="ja-JP" sz="3200" dirty="0"/>
          </a:p>
          <a:p>
            <a:pPr lvl="0" defTabSz="914400" eaLnBrk="0" fontAlgn="base" hangingPunct="0">
              <a:spcBef>
                <a:spcPct val="0"/>
              </a:spcBef>
              <a:spcAft>
                <a:spcPct val="0"/>
              </a:spcAft>
            </a:pPr>
            <a:r>
              <a:rPr kumimoji="0" lang="vi-VN" altLang="ja-JP" sz="32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FPT </a:t>
            </a:r>
            <a:r>
              <a:rPr kumimoji="0" lang="ja-JP" altLang="vi-VN" sz="32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大学の前に　コンビニが　できました。</a:t>
            </a:r>
            <a:endParaRPr kumimoji="0" lang="en-US" altLang="ja-JP" sz="32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endParaRPr>
          </a:p>
          <a:p>
            <a:pPr lvl="0" defTabSz="914400" eaLnBrk="0" fontAlgn="base" hangingPunct="0">
              <a:spcBef>
                <a:spcPct val="0"/>
              </a:spcBef>
              <a:spcAft>
                <a:spcPct val="0"/>
              </a:spcAft>
            </a:pPr>
            <a:endParaRPr lang="en-US" altLang="ja-JP" sz="3200" dirty="0">
              <a:latin typeface="Times New Roman" panose="02020603050405020304" pitchFamily="18" charset="0"/>
              <a:ea typeface="Yu Mincho" panose="02020400000000000000" pitchFamily="18" charset="-128"/>
              <a:cs typeface="Times New Roman" panose="02020603050405020304" pitchFamily="18" charset="0"/>
            </a:endParaRPr>
          </a:p>
          <a:p>
            <a:pPr lvl="0" defTabSz="914400" eaLnBrk="0" fontAlgn="base" hangingPunct="0">
              <a:spcBef>
                <a:spcPct val="0"/>
              </a:spcBef>
              <a:spcAft>
                <a:spcPct val="0"/>
              </a:spcAft>
            </a:pPr>
            <a:r>
              <a:rPr lang="vi-VN" altLang="ja-JP" sz="3200" dirty="0">
                <a:latin typeface="Times New Roman" panose="02020603050405020304" pitchFamily="18" charset="0"/>
                <a:ea typeface="Yu Mincho" panose="02020400000000000000" pitchFamily="18" charset="-128"/>
                <a:cs typeface="Times New Roman" panose="02020603050405020304" pitchFamily="18" charset="0"/>
              </a:rPr>
              <a:t>Việc chỉnh sửa điện thoại th</a:t>
            </a:r>
            <a:r>
              <a:rPr lang="vi-VN" altLang="ja-JP" sz="3200" dirty="0">
                <a:latin typeface="Calibri" panose="020F0502020204030204" pitchFamily="34" charset="0"/>
                <a:ea typeface="Yu Mincho" panose="02020400000000000000" pitchFamily="18" charset="-128"/>
                <a:cs typeface="Times New Roman" panose="02020603050405020304" pitchFamily="18" charset="0"/>
              </a:rPr>
              <a:t>ì</a:t>
            </a:r>
            <a:r>
              <a:rPr lang="vi-VN" altLang="ja-JP" sz="3200" dirty="0">
                <a:latin typeface="Times New Roman" panose="02020603050405020304" pitchFamily="18" charset="0"/>
                <a:ea typeface="Yu Mincho" panose="02020400000000000000" pitchFamily="18" charset="-128"/>
                <a:cs typeface="Times New Roman" panose="02020603050405020304" pitchFamily="18" charset="0"/>
              </a:rPr>
              <a:t> bao giờ ho</a:t>
            </a:r>
            <a:r>
              <a:rPr lang="vi-VN" altLang="ja-JP" sz="3200" dirty="0">
                <a:latin typeface="Calibri" panose="020F0502020204030204" pitchFamily="34" charset="0"/>
                <a:ea typeface="Yu Mincho" panose="02020400000000000000" pitchFamily="18" charset="-128"/>
                <a:cs typeface="Times New Roman" panose="02020603050405020304" pitchFamily="18" charset="0"/>
              </a:rPr>
              <a:t>à</a:t>
            </a:r>
            <a:r>
              <a:rPr lang="vi-VN" altLang="ja-JP" sz="3200" dirty="0">
                <a:latin typeface="Times New Roman" panose="02020603050405020304" pitchFamily="18" charset="0"/>
                <a:ea typeface="Yu Mincho" panose="02020400000000000000" pitchFamily="18" charset="-128"/>
                <a:cs typeface="Times New Roman" panose="02020603050405020304" pitchFamily="18" charset="0"/>
              </a:rPr>
              <a:t>n tất</a:t>
            </a:r>
            <a:r>
              <a:rPr lang="en-US" altLang="ja-JP" sz="3200" dirty="0">
                <a:latin typeface="Times New Roman" panose="02020603050405020304" pitchFamily="18" charset="0"/>
                <a:ea typeface="Yu Mincho" panose="02020400000000000000" pitchFamily="18" charset="-128"/>
                <a:cs typeface="Times New Roman" panose="02020603050405020304" pitchFamily="18" charset="0"/>
              </a:rPr>
              <a:t>?</a:t>
            </a:r>
          </a:p>
          <a:p>
            <a:pPr lvl="0" defTabSz="914400" eaLnBrk="0" fontAlgn="base" hangingPunct="0">
              <a:spcBef>
                <a:spcPct val="0"/>
              </a:spcBef>
              <a:spcAft>
                <a:spcPct val="0"/>
              </a:spcAft>
            </a:pPr>
            <a:r>
              <a:rPr kumimoji="0" lang="ja-JP" altLang="vi-VN" sz="32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電話の　修理</a:t>
            </a:r>
            <a:r>
              <a:rPr kumimoji="0" lang="vi-VN" altLang="ja-JP" sz="32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a:t>
            </a:r>
            <a:r>
              <a:rPr kumimoji="0" lang="ja-JP" altLang="vi-VN" sz="32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しゅうり</a:t>
            </a:r>
            <a:r>
              <a:rPr kumimoji="0" lang="vi-VN" altLang="ja-JP" sz="32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a:t>
            </a:r>
            <a:r>
              <a:rPr kumimoji="0" lang="ja-JP" altLang="vi-VN" sz="32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は　いつできますか。</a:t>
            </a:r>
            <a:endParaRPr kumimoji="0" lang="vi-VN" altLang="ja-JP" sz="32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46EC0A94-DA9C-8048-BC06-697C3452565B}"/>
              </a:ext>
            </a:extLst>
          </p:cNvPr>
          <p:cNvSpPr/>
          <p:nvPr/>
        </p:nvSpPr>
        <p:spPr>
          <a:xfrm>
            <a:off x="4735894" y="190520"/>
            <a:ext cx="3595857" cy="1107996"/>
          </a:xfrm>
          <a:prstGeom prst="rect">
            <a:avLst/>
          </a:prstGeom>
          <a:ln w="38100"/>
        </p:spPr>
        <p:style>
          <a:lnRef idx="1">
            <a:schemeClr val="accent1"/>
          </a:lnRef>
          <a:fillRef idx="2">
            <a:schemeClr val="accent1"/>
          </a:fillRef>
          <a:effectRef idx="1">
            <a:schemeClr val="accent1"/>
          </a:effectRef>
          <a:fontRef idx="minor">
            <a:schemeClr val="dk1"/>
          </a:fontRef>
        </p:style>
        <p:txBody>
          <a:bodyPr wrap="none" lIns="91440" tIns="45720" rIns="91440" bIns="45720">
            <a:spAutoFit/>
          </a:bodyPr>
          <a:lstStyle/>
          <a:p>
            <a:pPr algn="ctr"/>
            <a:r>
              <a:rPr kumimoji="0" lang="ja-JP" altLang="vi-VN" sz="6600" b="1" i="0" u="none" strike="noStrike" cap="none" spc="50" normalizeH="0" baseline="0" dirty="0">
                <a:ln w="0"/>
                <a:solidFill>
                  <a:srgbClr val="FF0000"/>
                </a:solidFill>
                <a:effectLst>
                  <a:innerShdw blurRad="63500" dist="50800" dir="13500000">
                    <a:srgbClr val="000000">
                      <a:alpha val="50000"/>
                    </a:srgbClr>
                  </a:innerShdw>
                </a:effectLst>
                <a:latin typeface="Times New Roman" panose="02020603050405020304" pitchFamily="18" charset="0"/>
                <a:ea typeface="Yu Mincho" panose="02020400000000000000" pitchFamily="18" charset="-128"/>
                <a:cs typeface="Times New Roman" panose="02020603050405020304" pitchFamily="18" charset="0"/>
              </a:rPr>
              <a:t>できます</a:t>
            </a:r>
            <a:endParaRPr lang="en-US" sz="6600" b="1" cap="none" spc="50" dirty="0">
              <a:ln w="0"/>
              <a:solidFill>
                <a:srgbClr val="FF0000"/>
              </a:solidFill>
              <a:effectLst>
                <a:innerShdw blurRad="63500" dist="50800" dir="13500000">
                  <a:srgbClr val="000000">
                    <a:alpha val="50000"/>
                  </a:srgbClr>
                </a:innerShdw>
              </a:effectLst>
            </a:endParaRPr>
          </a:p>
        </p:txBody>
      </p:sp>
      <p:grpSp>
        <p:nvGrpSpPr>
          <p:cNvPr id="14" name="Group 13">
            <a:extLst>
              <a:ext uri="{FF2B5EF4-FFF2-40B4-BE49-F238E27FC236}">
                <a16:creationId xmlns:a16="http://schemas.microsoft.com/office/drawing/2014/main" id="{45186953-41F0-744E-8D2C-658FD3008C3B}"/>
              </a:ext>
            </a:extLst>
          </p:cNvPr>
          <p:cNvGrpSpPr/>
          <p:nvPr/>
        </p:nvGrpSpPr>
        <p:grpSpPr>
          <a:xfrm>
            <a:off x="3821757" y="2012776"/>
            <a:ext cx="5846161" cy="1139570"/>
            <a:chOff x="3882453" y="1868747"/>
            <a:chExt cx="5846161" cy="1139570"/>
          </a:xfrm>
        </p:grpSpPr>
        <p:sp>
          <p:nvSpPr>
            <p:cNvPr id="15" name="Arrow: Pentagon 8">
              <a:extLst>
                <a:ext uri="{FF2B5EF4-FFF2-40B4-BE49-F238E27FC236}">
                  <a16:creationId xmlns:a16="http://schemas.microsoft.com/office/drawing/2014/main" id="{67FCF17C-F459-6D41-B7C1-00E059D03BBD}"/>
                </a:ext>
              </a:extLst>
            </p:cNvPr>
            <p:cNvSpPr/>
            <p:nvPr/>
          </p:nvSpPr>
          <p:spPr>
            <a:xfrm flipH="1">
              <a:off x="3882453" y="1868747"/>
              <a:ext cx="5576340" cy="1139570"/>
            </a:xfrm>
            <a:prstGeom prst="homePlate">
              <a:avLst/>
            </a:prstGeom>
            <a:ln w="381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tLang="ja-JP" sz="2400" dirty="0">
                <a:latin typeface="Times New Roman" panose="02020603050405020304" pitchFamily="18" charset="0"/>
                <a:ea typeface="Yu Mincho" panose="02020400000000000000" pitchFamily="18" charset="-128"/>
                <a:cs typeface="Times New Roman" panose="02020603050405020304" pitchFamily="18" charset="0"/>
              </a:endParaRPr>
            </a:p>
          </p:txBody>
        </p:sp>
        <p:sp>
          <p:nvSpPr>
            <p:cNvPr id="16" name="TextBox 15">
              <a:extLst>
                <a:ext uri="{FF2B5EF4-FFF2-40B4-BE49-F238E27FC236}">
                  <a16:creationId xmlns:a16="http://schemas.microsoft.com/office/drawing/2014/main" id="{BEECC305-758B-B140-9E3F-0105AF1782B2}"/>
                </a:ext>
              </a:extLst>
            </p:cNvPr>
            <p:cNvSpPr txBox="1"/>
            <p:nvPr/>
          </p:nvSpPr>
          <p:spPr>
            <a:xfrm>
              <a:off x="4548264" y="1931098"/>
              <a:ext cx="5180350" cy="1077218"/>
            </a:xfrm>
            <a:prstGeom prst="rect">
              <a:avLst/>
            </a:prstGeom>
            <a:noFill/>
          </p:spPr>
          <p:txBody>
            <a:bodyPr wrap="square">
              <a:spAutoFit/>
            </a:bodyPr>
            <a:lstStyle/>
            <a:p>
              <a:r>
                <a:rPr kumimoji="0" lang="vi-VN" altLang="ja-JP" sz="32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phát sinh ra, hoàn thành, </a:t>
              </a:r>
              <a:endParaRPr kumimoji="0" lang="en-US" altLang="ja-JP" sz="32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endParaRPr>
            </a:p>
            <a:p>
              <a:r>
                <a:rPr kumimoji="0" lang="vi-VN" altLang="ja-JP" sz="32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hoàn thiện, được làm ra</a:t>
              </a:r>
              <a:endParaRPr lang="en-US" sz="3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550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1000" fill="hold"/>
                                        <p:tgtEl>
                                          <p:spTgt spid="14"/>
                                        </p:tgtEl>
                                        <p:attrNameLst>
                                          <p:attrName>ppt_w</p:attrName>
                                        </p:attrNameLst>
                                      </p:cBhvr>
                                      <p:tavLst>
                                        <p:tav tm="0">
                                          <p:val>
                                            <p:strVal val="#ppt_w*0.70"/>
                                          </p:val>
                                        </p:tav>
                                        <p:tav tm="100000">
                                          <p:val>
                                            <p:strVal val="#ppt_w"/>
                                          </p:val>
                                        </p:tav>
                                      </p:tavLst>
                                    </p:anim>
                                    <p:anim calcmode="lin" valueType="num">
                                      <p:cBhvr>
                                        <p:cTn id="13" dur="1000" fill="hold"/>
                                        <p:tgtEl>
                                          <p:spTgt spid="14"/>
                                        </p:tgtEl>
                                        <p:attrNameLst>
                                          <p:attrName>ppt_h</p:attrName>
                                        </p:attrNameLst>
                                      </p:cBhvr>
                                      <p:tavLst>
                                        <p:tav tm="0">
                                          <p:val>
                                            <p:strVal val="#ppt_h"/>
                                          </p:val>
                                        </p:tav>
                                        <p:tav tm="100000">
                                          <p:val>
                                            <p:strVal val="#ppt_h"/>
                                          </p:val>
                                        </p:tav>
                                      </p:tavLst>
                                    </p:anim>
                                    <p:animEffect transition="in" filter="fade">
                                      <p:cBhvr>
                                        <p:cTn id="14" dur="1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circle(in)">
                                      <p:cBhvr>
                                        <p:cTn id="19" dur="2000"/>
                                        <p:tgtEl>
                                          <p:spTgt spid="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9">
                                            <p:txEl>
                                              <p:pRg st="1" end="1"/>
                                            </p:txEl>
                                          </p:spTgt>
                                        </p:tgtEl>
                                        <p:attrNameLst>
                                          <p:attrName>style.visibility</p:attrName>
                                        </p:attrNameLst>
                                      </p:cBhvr>
                                      <p:to>
                                        <p:strVal val="visible"/>
                                      </p:to>
                                    </p:set>
                                    <p:animEffect transition="in" filter="circle(in)">
                                      <p:cBhvr>
                                        <p:cTn id="24" dur="2000"/>
                                        <p:tgtEl>
                                          <p:spTgt spid="9">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animEffect transition="in" filter="circle(in)">
                                      <p:cBhvr>
                                        <p:cTn id="29" dur="2000"/>
                                        <p:tgtEl>
                                          <p:spTgt spid="9">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9">
                                            <p:txEl>
                                              <p:pRg st="4" end="4"/>
                                            </p:txEl>
                                          </p:spTgt>
                                        </p:tgtEl>
                                        <p:attrNameLst>
                                          <p:attrName>style.visibility</p:attrName>
                                        </p:attrNameLst>
                                      </p:cBhvr>
                                      <p:to>
                                        <p:strVal val="visible"/>
                                      </p:to>
                                    </p:set>
                                    <p:animEffect transition="in" filter="circle(in)">
                                      <p:cBhvr>
                                        <p:cTn id="34" dur="20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6000" b="0" cap="none" spc="0">
                <a:ln w="0"/>
                <a:solidFill>
                  <a:srgbClr val="FF0000"/>
                </a:solidFill>
                <a:effectLst>
                  <a:outerShdw blurRad="38100" dist="25400" dir="5400000" algn="ctr" rotWithShape="0">
                    <a:srgbClr val="6E747A">
                      <a:alpha val="43000"/>
                    </a:srgbClr>
                  </a:outerShdw>
                </a:effectLst>
              </a:rPr>
              <a:t>言ってみよう　</a:t>
            </a:r>
            <a:r>
              <a:rPr lang="en-US" altLang="ja-JP" sz="6000" b="0" cap="none" spc="0" dirty="0">
                <a:ln w="0"/>
                <a:solidFill>
                  <a:srgbClr val="FF0000"/>
                </a:solidFill>
                <a:effectLst>
                  <a:outerShdw blurRad="38100" dist="25400" dir="5400000" algn="ctr" rotWithShape="0">
                    <a:srgbClr val="6E747A">
                      <a:alpha val="43000"/>
                    </a:srgbClr>
                  </a:outerShdw>
                </a:effectLst>
              </a:rPr>
              <a:t>(</a:t>
            </a:r>
            <a:r>
              <a:rPr lang="ja-JP" altLang="en-US" sz="6000" b="0" cap="none" spc="0">
                <a:ln w="0"/>
                <a:solidFill>
                  <a:srgbClr val="FF0000"/>
                </a:solidFill>
                <a:effectLst>
                  <a:outerShdw blurRad="38100" dist="25400" dir="5400000" algn="ctr" rotWithShape="0">
                    <a:srgbClr val="6E747A">
                      <a:alpha val="43000"/>
                    </a:srgbClr>
                  </a:outerShdw>
                </a:effectLst>
              </a:rPr>
              <a:t>別冊</a:t>
            </a:r>
            <a:r>
              <a:rPr lang="en-US" altLang="ja-JP" sz="6000" b="0" cap="none" spc="0" dirty="0">
                <a:ln w="0"/>
                <a:solidFill>
                  <a:srgbClr val="FF0000"/>
                </a:solidFill>
                <a:effectLst>
                  <a:outerShdw blurRad="38100" dist="25400" dir="5400000" algn="ctr" rotWithShape="0">
                    <a:srgbClr val="6E747A">
                      <a:alpha val="43000"/>
                    </a:srgbClr>
                  </a:outerShdw>
                </a:effectLst>
              </a:rPr>
              <a:t>)</a:t>
            </a:r>
            <a:endParaRPr lang="en-US" sz="6000" b="0" cap="none" spc="0" dirty="0">
              <a:ln w="0"/>
              <a:solidFill>
                <a:srgbClr val="FF0000"/>
              </a:solidFill>
              <a:effectLst>
                <a:outerShdw blurRad="38100" dist="25400" dir="5400000" algn="ctr" rotWithShape="0">
                  <a:srgbClr val="6E747A">
                    <a:alpha val="43000"/>
                  </a:srgbClr>
                </a:outerShdw>
              </a:effectLst>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9" name="TextBox 8">
            <a:extLst>
              <a:ext uri="{FF2B5EF4-FFF2-40B4-BE49-F238E27FC236}">
                <a16:creationId xmlns:a16="http://schemas.microsoft.com/office/drawing/2014/main" id="{87A80980-CE07-2547-BEFF-8F68CB95B598}"/>
              </a:ext>
            </a:extLst>
          </p:cNvPr>
          <p:cNvSpPr txBox="1"/>
          <p:nvPr/>
        </p:nvSpPr>
        <p:spPr>
          <a:xfrm>
            <a:off x="890271" y="2210426"/>
            <a:ext cx="9623684" cy="3329245"/>
          </a:xfrm>
          <a:prstGeom prst="rect">
            <a:avLst/>
          </a:prstGeom>
          <a:noFill/>
        </p:spPr>
        <p:txBody>
          <a:bodyPr wrap="square">
            <a:spAutoFit/>
          </a:bodyPr>
          <a:lstStyle/>
          <a:p>
            <a:pPr marL="0" marR="0">
              <a:lnSpc>
                <a:spcPct val="150000"/>
              </a:lnSpc>
              <a:spcBef>
                <a:spcPts val="0"/>
              </a:spcBef>
              <a:spcAft>
                <a:spcPts val="0"/>
              </a:spcAft>
            </a:pPr>
            <a:r>
              <a:rPr lang="ja-JP" sz="3600" b="1" dirty="0">
                <a:effectLst/>
                <a:latin typeface="Calibri" panose="020F0502020204030204" pitchFamily="34" charset="0"/>
                <a:ea typeface="Yu Mincho" panose="02020400000000000000" pitchFamily="18" charset="-128"/>
                <a:cs typeface="Times New Roman" panose="02020603050405020304" pitchFamily="18" charset="0"/>
              </a:rPr>
              <a:t>例：料理を作ります　</a:t>
            </a:r>
            <a:r>
              <a:rPr lang="en-US" sz="3600" b="1" dirty="0">
                <a:effectLst/>
                <a:latin typeface="Calibri" panose="020F0502020204030204" pitchFamily="34" charset="0"/>
                <a:ea typeface="Yu Mincho" panose="02020400000000000000" pitchFamily="18" charset="-128"/>
                <a:cs typeface="Times New Roman" panose="02020603050405020304" pitchFamily="18" charset="0"/>
                <a:sym typeface="Wingdings 3" panose="05040102010807070707" pitchFamily="18" charset="2"/>
              </a:rPr>
              <a:t></a:t>
            </a:r>
            <a:r>
              <a:rPr lang="en-US" sz="3600" b="1" dirty="0">
                <a:effectLst/>
                <a:latin typeface="Calibri" panose="020F0502020204030204" pitchFamily="34" charset="0"/>
                <a:ea typeface="Yu Mincho" panose="02020400000000000000" pitchFamily="18" charset="-128"/>
                <a:cs typeface="Times New Roman" panose="02020603050405020304" pitchFamily="18" charset="0"/>
              </a:rPr>
              <a:t> </a:t>
            </a:r>
            <a:r>
              <a:rPr lang="ja-JP" sz="3600" b="1" u="sng">
                <a:solidFill>
                  <a:srgbClr val="000000"/>
                </a:solidFill>
                <a:effectLst/>
                <a:latin typeface="Calibri" panose="020F0502020204030204" pitchFamily="34" charset="0"/>
                <a:ea typeface="Yu Mincho" panose="02020400000000000000" pitchFamily="18" charset="-128"/>
                <a:cs typeface="Times New Roman" panose="02020603050405020304" pitchFamily="18" charset="0"/>
              </a:rPr>
              <a:t>料理</a:t>
            </a:r>
            <a:r>
              <a:rPr lang="ja-JP" altLang="en-US" sz="3600" b="1" u="sng">
                <a:solidFill>
                  <a:srgbClr val="FF0000"/>
                </a:solidFill>
                <a:effectLst/>
                <a:latin typeface="Calibri" panose="020F0502020204030204" pitchFamily="34" charset="0"/>
                <a:ea typeface="Yu Mincho" panose="02020400000000000000" pitchFamily="18" charset="-128"/>
                <a:cs typeface="Times New Roman" panose="02020603050405020304" pitchFamily="18" charset="0"/>
              </a:rPr>
              <a:t>が</a:t>
            </a:r>
            <a:r>
              <a:rPr lang="ja-JP" sz="3600" b="1" u="sng">
                <a:solidFill>
                  <a:srgbClr val="000000"/>
                </a:solidFill>
                <a:effectLst/>
                <a:latin typeface="Calibri" panose="020F0502020204030204" pitchFamily="34" charset="0"/>
                <a:ea typeface="Yu Mincho" panose="02020400000000000000" pitchFamily="18" charset="-128"/>
                <a:cs typeface="Times New Roman" panose="02020603050405020304" pitchFamily="18" charset="0"/>
              </a:rPr>
              <a:t>作れます</a:t>
            </a:r>
            <a:r>
              <a:rPr lang="ja-JP" sz="3600" b="1" u="sng" dirty="0">
                <a:effectLst/>
                <a:latin typeface="Calibri" panose="020F0502020204030204" pitchFamily="34" charset="0"/>
                <a:ea typeface="Yu Mincho" panose="02020400000000000000" pitchFamily="18" charset="-128"/>
                <a:cs typeface="Times New Roman" panose="02020603050405020304" pitchFamily="18" charset="0"/>
              </a:rPr>
              <a:t>。</a:t>
            </a:r>
            <a:endParaRPr lang="en-US" sz="3600" b="1" u="sng"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nSpc>
                <a:spcPct val="150000"/>
              </a:lnSpc>
              <a:spcBef>
                <a:spcPts val="0"/>
              </a:spcBef>
              <a:spcAft>
                <a:spcPts val="0"/>
              </a:spcAft>
              <a:buFont typeface="+mj-cs"/>
              <a:buAutoNum type="arabicDbPlain"/>
            </a:pPr>
            <a:r>
              <a:rPr lang="ja-JP" sz="3600" dirty="0">
                <a:effectLst/>
                <a:latin typeface="Calibri" panose="020F0502020204030204" pitchFamily="34" charset="0"/>
                <a:ea typeface="Yu Mincho" panose="02020400000000000000" pitchFamily="18" charset="-128"/>
                <a:cs typeface="Times New Roman" panose="02020603050405020304" pitchFamily="18" charset="0"/>
              </a:rPr>
              <a:t>魚を食べます</a:t>
            </a:r>
            <a:r>
              <a:rPr lang="en-US" sz="3600" dirty="0">
                <a:effectLst/>
                <a:latin typeface="Calibri" panose="020F0502020204030204" pitchFamily="34" charset="0"/>
                <a:ea typeface="Yu Mincho" panose="02020400000000000000" pitchFamily="18" charset="-128"/>
                <a:cs typeface="Times New Roman" panose="02020603050405020304" pitchFamily="18" charset="0"/>
                <a:sym typeface="Wingdings 3" panose="05040102010807070707" pitchFamily="18" charset="2"/>
              </a:rPr>
              <a:t></a:t>
            </a:r>
            <a:endParaRPr lang="en-US" sz="36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nSpc>
                <a:spcPct val="150000"/>
              </a:lnSpc>
              <a:spcBef>
                <a:spcPts val="0"/>
              </a:spcBef>
              <a:spcAft>
                <a:spcPts val="0"/>
              </a:spcAft>
              <a:buFont typeface="+mj-cs"/>
              <a:buAutoNum type="arabicDbPlain"/>
            </a:pPr>
            <a:r>
              <a:rPr lang="ja-JP" sz="3600" dirty="0">
                <a:effectLst/>
                <a:latin typeface="Calibri" panose="020F0502020204030204" pitchFamily="34" charset="0"/>
                <a:ea typeface="Yu Mincho" panose="02020400000000000000" pitchFamily="18" charset="-128"/>
                <a:cs typeface="Times New Roman" panose="02020603050405020304" pitchFamily="18" charset="0"/>
              </a:rPr>
              <a:t>パソコンを使います</a:t>
            </a:r>
            <a:r>
              <a:rPr lang="en-US" sz="3600" dirty="0">
                <a:effectLst/>
                <a:latin typeface="Calibri" panose="020F0502020204030204" pitchFamily="34" charset="0"/>
                <a:ea typeface="Yu Mincho" panose="02020400000000000000" pitchFamily="18" charset="-128"/>
                <a:cs typeface="Times New Roman" panose="02020603050405020304" pitchFamily="18" charset="0"/>
                <a:sym typeface="Wingdings 3" panose="05040102010807070707" pitchFamily="18" charset="2"/>
              </a:rPr>
              <a:t></a:t>
            </a:r>
            <a:endParaRPr lang="en-US" sz="36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nSpc>
                <a:spcPct val="150000"/>
              </a:lnSpc>
              <a:spcBef>
                <a:spcPts val="0"/>
              </a:spcBef>
              <a:spcAft>
                <a:spcPts val="0"/>
              </a:spcAft>
              <a:buFont typeface="+mj-cs"/>
              <a:buAutoNum type="arabicDbPlain"/>
            </a:pPr>
            <a:r>
              <a:rPr lang="ja-JP" sz="3600" dirty="0">
                <a:effectLst/>
                <a:latin typeface="Calibri" panose="020F0502020204030204" pitchFamily="34" charset="0"/>
                <a:ea typeface="Yu Mincho" panose="02020400000000000000" pitchFamily="18" charset="-128"/>
                <a:cs typeface="Times New Roman" panose="02020603050405020304" pitchFamily="18" charset="0"/>
              </a:rPr>
              <a:t>制服を</a:t>
            </a:r>
            <a:r>
              <a:rPr lang="ja-JP" sz="3600">
                <a:effectLst/>
                <a:latin typeface="Calibri" panose="020F0502020204030204" pitchFamily="34" charset="0"/>
                <a:ea typeface="Yu Mincho" panose="02020400000000000000" pitchFamily="18" charset="-128"/>
                <a:cs typeface="Times New Roman" panose="02020603050405020304" pitchFamily="18" charset="0"/>
              </a:rPr>
              <a:t>借ります</a:t>
            </a:r>
            <a:r>
              <a:rPr lang="en-US" sz="3600" dirty="0">
                <a:effectLst/>
                <a:latin typeface="Calibri" panose="020F0502020204030204" pitchFamily="34" charset="0"/>
                <a:ea typeface="Yu Mincho" panose="02020400000000000000" pitchFamily="18" charset="-128"/>
                <a:cs typeface="Times New Roman" panose="02020603050405020304" pitchFamily="18" charset="0"/>
                <a:sym typeface="Wingdings 3" panose="05040102010807070707" pitchFamily="18" charset="2"/>
              </a:rPr>
              <a:t></a:t>
            </a:r>
            <a:endParaRPr lang="en-US" sz="3600" dirty="0">
              <a:effectLst/>
              <a:latin typeface="Calibri" panose="020F0502020204030204" pitchFamily="34" charset="0"/>
              <a:ea typeface="Yu Mincho" panose="02020400000000000000" pitchFamily="18" charset="-128"/>
              <a:cs typeface="Times New Roman" panose="02020603050405020304" pitchFamily="18" charset="0"/>
            </a:endParaRPr>
          </a:p>
        </p:txBody>
      </p:sp>
      <p:pic>
        <p:nvPicPr>
          <p:cNvPr id="10" name="Picture 9">
            <a:extLst>
              <a:ext uri="{FF2B5EF4-FFF2-40B4-BE49-F238E27FC236}">
                <a16:creationId xmlns:a16="http://schemas.microsoft.com/office/drawing/2014/main" id="{02956F36-5C3B-A54B-9588-34A93F9B43D7}"/>
              </a:ext>
            </a:extLst>
          </p:cNvPr>
          <p:cNvPicPr>
            <a:picLocks noChangeAspect="1"/>
          </p:cNvPicPr>
          <p:nvPr/>
        </p:nvPicPr>
        <p:blipFill>
          <a:blip r:embed="rId6"/>
          <a:stretch>
            <a:fillRect/>
          </a:stretch>
        </p:blipFill>
        <p:spPr>
          <a:xfrm>
            <a:off x="7817006" y="3444726"/>
            <a:ext cx="2455128" cy="2094945"/>
          </a:xfrm>
          <a:prstGeom prst="rect">
            <a:avLst/>
          </a:prstGeom>
        </p:spPr>
      </p:pic>
    </p:spTree>
    <p:extLst>
      <p:ext uri="{BB962C8B-B14F-4D97-AF65-F5344CB8AC3E}">
        <p14:creationId xmlns:p14="http://schemas.microsoft.com/office/powerpoint/2010/main" val="53930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500"/>
                                        <p:tgtEl>
                                          <p:spTgt spid="9">
                                            <p:txEl>
                                              <p:pRg st="1" end="1"/>
                                            </p:txEl>
                                          </p:spTgt>
                                        </p:tgtEl>
                                      </p:cBhvr>
                                    </p:animEffect>
                                  </p:childTnLst>
                                </p:cTn>
                              </p:par>
                              <p:par>
                                <p:cTn id="15" presetID="1" presetClass="entr" presetSubtype="0"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6000" b="0" cap="none" spc="0">
                <a:ln w="0"/>
                <a:solidFill>
                  <a:srgbClr val="FF0000"/>
                </a:solidFill>
                <a:effectLst>
                  <a:outerShdw blurRad="38100" dist="25400" dir="5400000" algn="ctr" rotWithShape="0">
                    <a:srgbClr val="6E747A">
                      <a:alpha val="43000"/>
                    </a:srgbClr>
                  </a:outerShdw>
                </a:effectLst>
              </a:rPr>
              <a:t>言ってみよう　</a:t>
            </a:r>
            <a:r>
              <a:rPr lang="en-US" altLang="ja-JP" sz="6000" b="0" cap="none" spc="0" dirty="0">
                <a:ln w="0"/>
                <a:solidFill>
                  <a:srgbClr val="FF0000"/>
                </a:solidFill>
                <a:effectLst>
                  <a:outerShdw blurRad="38100" dist="25400" dir="5400000" algn="ctr" rotWithShape="0">
                    <a:srgbClr val="6E747A">
                      <a:alpha val="43000"/>
                    </a:srgbClr>
                  </a:outerShdw>
                </a:effectLst>
              </a:rPr>
              <a:t>(</a:t>
            </a:r>
            <a:r>
              <a:rPr lang="ja-JP" altLang="en-US" sz="6000" b="0" cap="none" spc="0">
                <a:ln w="0"/>
                <a:solidFill>
                  <a:srgbClr val="FF0000"/>
                </a:solidFill>
                <a:effectLst>
                  <a:outerShdw blurRad="38100" dist="25400" dir="5400000" algn="ctr" rotWithShape="0">
                    <a:srgbClr val="6E747A">
                      <a:alpha val="43000"/>
                    </a:srgbClr>
                  </a:outerShdw>
                </a:effectLst>
              </a:rPr>
              <a:t>別冊</a:t>
            </a:r>
            <a:r>
              <a:rPr lang="en-US" altLang="ja-JP" sz="6000" b="0" cap="none" spc="0" dirty="0">
                <a:ln w="0"/>
                <a:solidFill>
                  <a:srgbClr val="FF0000"/>
                </a:solidFill>
                <a:effectLst>
                  <a:outerShdw blurRad="38100" dist="25400" dir="5400000" algn="ctr" rotWithShape="0">
                    <a:srgbClr val="6E747A">
                      <a:alpha val="43000"/>
                    </a:srgbClr>
                  </a:outerShdw>
                </a:effectLst>
              </a:rPr>
              <a:t>)</a:t>
            </a:r>
            <a:endParaRPr lang="en-US" sz="6000" b="0" cap="none" spc="0" dirty="0">
              <a:ln w="0"/>
              <a:solidFill>
                <a:srgbClr val="FF0000"/>
              </a:solidFill>
              <a:effectLst>
                <a:outerShdw blurRad="38100" dist="25400" dir="5400000" algn="ctr" rotWithShape="0">
                  <a:srgbClr val="6E747A">
                    <a:alpha val="43000"/>
                  </a:srgbClr>
                </a:outerShdw>
              </a:effectLst>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10" name="Rectangle 9">
            <a:extLst>
              <a:ext uri="{FF2B5EF4-FFF2-40B4-BE49-F238E27FC236}">
                <a16:creationId xmlns:a16="http://schemas.microsoft.com/office/drawing/2014/main" id="{EB15D6BB-5B78-C94B-A888-E532AC5E124B}"/>
              </a:ext>
            </a:extLst>
          </p:cNvPr>
          <p:cNvSpPr/>
          <p:nvPr/>
        </p:nvSpPr>
        <p:spPr>
          <a:xfrm>
            <a:off x="780586" y="2058023"/>
            <a:ext cx="8095785" cy="4160241"/>
          </a:xfrm>
          <a:prstGeom prst="rect">
            <a:avLst/>
          </a:prstGeom>
        </p:spPr>
        <p:txBody>
          <a:bodyPr wrap="square">
            <a:spAutoFit/>
          </a:bodyPr>
          <a:lstStyle/>
          <a:p>
            <a:pPr>
              <a:lnSpc>
                <a:spcPct val="150000"/>
              </a:lnSpc>
            </a:pPr>
            <a:r>
              <a:rPr lang="vi-VN" altLang="ja-JP" sz="3600" dirty="0">
                <a:latin typeface="Calibri" panose="020F0502020204030204" pitchFamily="34" charset="0"/>
                <a:ea typeface="Yu Mincho" panose="02020400000000000000" pitchFamily="18" charset="-128"/>
                <a:cs typeface="Times New Roman" panose="02020603050405020304" pitchFamily="18" charset="0"/>
              </a:rPr>
              <a:t>4 </a:t>
            </a:r>
            <a:r>
              <a:rPr lang="ja-JP" altLang="en-US" sz="3600">
                <a:latin typeface="Calibri" panose="020F0502020204030204" pitchFamily="34" charset="0"/>
                <a:ea typeface="Yu Mincho" panose="02020400000000000000" pitchFamily="18" charset="-128"/>
                <a:cs typeface="Times New Roman" panose="02020603050405020304" pitchFamily="18" charset="0"/>
              </a:rPr>
              <a:t>車を運転します</a:t>
            </a:r>
            <a:r>
              <a:rPr lang="en-US" sz="3600" dirty="0">
                <a:latin typeface="Calibri" panose="020F0502020204030204" pitchFamily="34" charset="0"/>
                <a:ea typeface="Yu Mincho" panose="02020400000000000000" pitchFamily="18" charset="-128"/>
                <a:cs typeface="Times New Roman" panose="02020603050405020304" pitchFamily="18" charset="0"/>
                <a:sym typeface="Wingdings 3" panose="05040102010807070707" pitchFamily="18" charset="2"/>
              </a:rPr>
              <a:t></a:t>
            </a:r>
            <a:endParaRPr lang="en-US" sz="3600" dirty="0">
              <a:latin typeface="Calibri" panose="020F0502020204030204" pitchFamily="34" charset="0"/>
              <a:ea typeface="Yu Mincho" panose="02020400000000000000" pitchFamily="18" charset="-128"/>
              <a:cs typeface="Times New Roman" panose="02020603050405020304" pitchFamily="18" charset="0"/>
            </a:endParaRPr>
          </a:p>
          <a:p>
            <a:pPr>
              <a:lnSpc>
                <a:spcPct val="150000"/>
              </a:lnSpc>
            </a:pPr>
            <a:r>
              <a:rPr lang="vi-VN" altLang="ja-JP" sz="3600" dirty="0">
                <a:latin typeface="Calibri" panose="020F0502020204030204" pitchFamily="34" charset="0"/>
                <a:ea typeface="Yu Mincho" panose="02020400000000000000" pitchFamily="18" charset="-128"/>
                <a:cs typeface="Times New Roman" panose="02020603050405020304" pitchFamily="18" charset="0"/>
              </a:rPr>
              <a:t>5 </a:t>
            </a:r>
            <a:r>
              <a:rPr lang="ja-JP" altLang="en-US" sz="3600">
                <a:latin typeface="Calibri" panose="020F0502020204030204" pitchFamily="34" charset="0"/>
                <a:ea typeface="Yu Mincho" panose="02020400000000000000" pitchFamily="18" charset="-128"/>
                <a:cs typeface="Times New Roman" panose="02020603050405020304" pitchFamily="18" charset="0"/>
              </a:rPr>
              <a:t>バイクに乗ります</a:t>
            </a:r>
            <a:r>
              <a:rPr lang="en-US" sz="3600" dirty="0">
                <a:latin typeface="Calibri" panose="020F0502020204030204" pitchFamily="34" charset="0"/>
                <a:ea typeface="Yu Mincho" panose="02020400000000000000" pitchFamily="18" charset="-128"/>
                <a:cs typeface="Times New Roman" panose="02020603050405020304" pitchFamily="18" charset="0"/>
                <a:sym typeface="Wingdings 3" panose="05040102010807070707" pitchFamily="18" charset="2"/>
              </a:rPr>
              <a:t></a:t>
            </a:r>
            <a:endParaRPr lang="en-US" sz="3600" dirty="0">
              <a:latin typeface="Calibri" panose="020F0502020204030204" pitchFamily="34" charset="0"/>
              <a:ea typeface="Yu Mincho" panose="02020400000000000000" pitchFamily="18" charset="-128"/>
              <a:cs typeface="Times New Roman" panose="02020603050405020304" pitchFamily="18" charset="0"/>
            </a:endParaRPr>
          </a:p>
          <a:p>
            <a:pPr>
              <a:lnSpc>
                <a:spcPct val="150000"/>
              </a:lnSpc>
            </a:pPr>
            <a:r>
              <a:rPr lang="vi-VN" altLang="ja-JP" sz="3600" dirty="0">
                <a:latin typeface="Calibri" panose="020F0502020204030204" pitchFamily="34" charset="0"/>
                <a:ea typeface="Yu Mincho" panose="02020400000000000000" pitchFamily="18" charset="-128"/>
                <a:cs typeface="Times New Roman" panose="02020603050405020304" pitchFamily="18" charset="0"/>
              </a:rPr>
              <a:t>6 </a:t>
            </a:r>
            <a:r>
              <a:rPr lang="ja-JP" altLang="en-US" sz="3600">
                <a:latin typeface="Calibri" panose="020F0502020204030204" pitchFamily="34" charset="0"/>
                <a:ea typeface="Yu Mincho" panose="02020400000000000000" pitchFamily="18" charset="-128"/>
                <a:cs typeface="Times New Roman" panose="02020603050405020304" pitchFamily="18" charset="0"/>
              </a:rPr>
              <a:t>明日</a:t>
            </a:r>
            <a:r>
              <a:rPr lang="en-US" sz="3600" dirty="0">
                <a:latin typeface="Calibri" panose="020F0502020204030204" pitchFamily="34" charset="0"/>
                <a:ea typeface="Yu Mincho" panose="02020400000000000000" pitchFamily="18" charset="-128"/>
                <a:cs typeface="Times New Roman" panose="02020603050405020304" pitchFamily="18" charset="0"/>
              </a:rPr>
              <a:t>2</a:t>
            </a:r>
            <a:r>
              <a:rPr lang="ja-JP" altLang="en-US" sz="3600">
                <a:latin typeface="Calibri" panose="020F0502020204030204" pitchFamily="34" charset="0"/>
                <a:ea typeface="Yu Mincho" panose="02020400000000000000" pitchFamily="18" charset="-128"/>
                <a:cs typeface="Times New Roman" panose="02020603050405020304" pitchFamily="18" charset="0"/>
              </a:rPr>
              <a:t>時に来ます</a:t>
            </a:r>
            <a:r>
              <a:rPr lang="en-US" sz="3600" dirty="0">
                <a:latin typeface="Calibri" panose="020F0502020204030204" pitchFamily="34" charset="0"/>
                <a:ea typeface="Yu Mincho" panose="02020400000000000000" pitchFamily="18" charset="-128"/>
                <a:cs typeface="Times New Roman" panose="02020603050405020304" pitchFamily="18" charset="0"/>
                <a:sym typeface="Wingdings 3" panose="05040102010807070707" pitchFamily="18" charset="2"/>
              </a:rPr>
              <a:t></a:t>
            </a:r>
            <a:endParaRPr lang="en-US" sz="3600" dirty="0">
              <a:latin typeface="Calibri" panose="020F0502020204030204" pitchFamily="34" charset="0"/>
              <a:ea typeface="Yu Mincho" panose="02020400000000000000" pitchFamily="18" charset="-128"/>
              <a:cs typeface="Times New Roman" panose="02020603050405020304" pitchFamily="18" charset="0"/>
            </a:endParaRPr>
          </a:p>
          <a:p>
            <a:pPr>
              <a:lnSpc>
                <a:spcPct val="150000"/>
              </a:lnSpc>
            </a:pPr>
            <a:r>
              <a:rPr lang="vi-VN" altLang="ja-JP" sz="3600" dirty="0">
                <a:latin typeface="Calibri" panose="020F0502020204030204" pitchFamily="34" charset="0"/>
                <a:ea typeface="Yu Mincho" panose="02020400000000000000" pitchFamily="18" charset="-128"/>
                <a:cs typeface="Times New Roman" panose="02020603050405020304" pitchFamily="18" charset="0"/>
              </a:rPr>
              <a:t>7 </a:t>
            </a:r>
            <a:r>
              <a:rPr lang="ja-JP" altLang="en-US" sz="3600">
                <a:latin typeface="Calibri" panose="020F0502020204030204" pitchFamily="34" charset="0"/>
                <a:ea typeface="Yu Mincho" panose="02020400000000000000" pitchFamily="18" charset="-128"/>
                <a:cs typeface="Times New Roman" panose="02020603050405020304" pitchFamily="18" charset="0"/>
              </a:rPr>
              <a:t>名前を思い出しません</a:t>
            </a:r>
            <a:r>
              <a:rPr lang="en-US" sz="3600" dirty="0">
                <a:latin typeface="Calibri" panose="020F0502020204030204" pitchFamily="34" charset="0"/>
                <a:ea typeface="Yu Mincho" panose="02020400000000000000" pitchFamily="18" charset="-128"/>
                <a:cs typeface="Times New Roman" panose="02020603050405020304" pitchFamily="18" charset="0"/>
                <a:sym typeface="Wingdings 3" panose="05040102010807070707" pitchFamily="18" charset="2"/>
              </a:rPr>
              <a:t></a:t>
            </a:r>
            <a:endParaRPr lang="en-US" sz="3600" dirty="0">
              <a:latin typeface="Calibri" panose="020F0502020204030204" pitchFamily="34" charset="0"/>
              <a:ea typeface="Yu Mincho" panose="02020400000000000000" pitchFamily="18" charset="-128"/>
              <a:cs typeface="Times New Roman" panose="02020603050405020304" pitchFamily="18" charset="0"/>
            </a:endParaRPr>
          </a:p>
          <a:p>
            <a:pPr>
              <a:lnSpc>
                <a:spcPct val="150000"/>
              </a:lnSpc>
            </a:pPr>
            <a:r>
              <a:rPr lang="vi-VN" altLang="ja-JP" sz="3600" dirty="0">
                <a:latin typeface="Calibri" panose="020F0502020204030204" pitchFamily="34" charset="0"/>
                <a:ea typeface="Yu Mincho" panose="02020400000000000000" pitchFamily="18" charset="-128"/>
                <a:cs typeface="Times New Roman" panose="02020603050405020304" pitchFamily="18" charset="0"/>
              </a:rPr>
              <a:t>8 </a:t>
            </a:r>
            <a:r>
              <a:rPr lang="ja-JP" altLang="en-US" sz="3600">
                <a:latin typeface="Calibri" panose="020F0502020204030204" pitchFamily="34" charset="0"/>
                <a:ea typeface="Yu Mincho" panose="02020400000000000000" pitchFamily="18" charset="-128"/>
                <a:cs typeface="Times New Roman" panose="02020603050405020304" pitchFamily="18" charset="0"/>
              </a:rPr>
              <a:t>難しい漢字を読みません</a:t>
            </a:r>
            <a:r>
              <a:rPr lang="en-US" sz="3600" dirty="0">
                <a:latin typeface="Calibri" panose="020F0502020204030204" pitchFamily="34" charset="0"/>
                <a:ea typeface="Yu Mincho" panose="02020400000000000000" pitchFamily="18" charset="-128"/>
                <a:cs typeface="Times New Roman" panose="02020603050405020304" pitchFamily="18" charset="0"/>
                <a:sym typeface="Wingdings 3" panose="05040102010807070707" pitchFamily="18" charset="2"/>
              </a:rPr>
              <a:t></a:t>
            </a:r>
            <a:endParaRPr lang="en-US" sz="3600" dirty="0">
              <a:latin typeface="Calibri" panose="020F0502020204030204" pitchFamily="34" charset="0"/>
              <a:ea typeface="Yu Mincho" panose="02020400000000000000" pitchFamily="18" charset="-128"/>
              <a:cs typeface="Times New Roman" panose="02020603050405020304" pitchFamily="18" charset="0"/>
            </a:endParaRPr>
          </a:p>
        </p:txBody>
      </p:sp>
      <p:pic>
        <p:nvPicPr>
          <p:cNvPr id="14" name="Picture 13">
            <a:extLst>
              <a:ext uri="{FF2B5EF4-FFF2-40B4-BE49-F238E27FC236}">
                <a16:creationId xmlns:a16="http://schemas.microsoft.com/office/drawing/2014/main" id="{DC8AC641-E230-E545-B8FA-2C25AE1EBEB5}"/>
              </a:ext>
            </a:extLst>
          </p:cNvPr>
          <p:cNvPicPr>
            <a:picLocks noChangeAspect="1"/>
          </p:cNvPicPr>
          <p:nvPr/>
        </p:nvPicPr>
        <p:blipFill>
          <a:blip r:embed="rId6"/>
          <a:stretch>
            <a:fillRect/>
          </a:stretch>
        </p:blipFill>
        <p:spPr>
          <a:xfrm>
            <a:off x="7828898" y="2526373"/>
            <a:ext cx="2094945" cy="2094945"/>
          </a:xfrm>
          <a:prstGeom prst="rect">
            <a:avLst/>
          </a:prstGeom>
        </p:spPr>
      </p:pic>
    </p:spTree>
    <p:extLst>
      <p:ext uri="{BB962C8B-B14F-4D97-AF65-F5344CB8AC3E}">
        <p14:creationId xmlns:p14="http://schemas.microsoft.com/office/powerpoint/2010/main" val="3852628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91" y="16046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6000" b="0" cap="none" spc="0">
                <a:ln w="0"/>
                <a:solidFill>
                  <a:srgbClr val="FF0000"/>
                </a:solidFill>
                <a:effectLst>
                  <a:outerShdw blurRad="38100" dist="25400" dir="5400000" algn="ctr" rotWithShape="0">
                    <a:srgbClr val="6E747A">
                      <a:alpha val="43000"/>
                    </a:srgbClr>
                  </a:outerShdw>
                </a:effectLst>
              </a:rPr>
              <a:t>言ってみよう　</a:t>
            </a:r>
            <a:r>
              <a:rPr lang="en-US" altLang="ja-JP" sz="6000" b="0" cap="none" spc="0" dirty="0">
                <a:ln w="0"/>
                <a:solidFill>
                  <a:srgbClr val="FF0000"/>
                </a:solidFill>
                <a:effectLst>
                  <a:outerShdw blurRad="38100" dist="25400" dir="5400000" algn="ctr" rotWithShape="0">
                    <a:srgbClr val="6E747A">
                      <a:alpha val="43000"/>
                    </a:srgbClr>
                  </a:outerShdw>
                </a:effectLst>
              </a:rPr>
              <a:t>(</a:t>
            </a:r>
            <a:r>
              <a:rPr lang="ja-JP" altLang="en-US" sz="6000" b="0" cap="none" spc="0">
                <a:ln w="0"/>
                <a:solidFill>
                  <a:srgbClr val="FF0000"/>
                </a:solidFill>
                <a:effectLst>
                  <a:outerShdw blurRad="38100" dist="25400" dir="5400000" algn="ctr" rotWithShape="0">
                    <a:srgbClr val="6E747A">
                      <a:alpha val="43000"/>
                    </a:srgbClr>
                  </a:outerShdw>
                </a:effectLst>
              </a:rPr>
              <a:t>別冊</a:t>
            </a:r>
            <a:r>
              <a:rPr lang="en-US" altLang="ja-JP" sz="6000" b="0" cap="none" spc="0" dirty="0">
                <a:ln w="0"/>
                <a:solidFill>
                  <a:srgbClr val="FF0000"/>
                </a:solidFill>
                <a:effectLst>
                  <a:outerShdw blurRad="38100" dist="25400" dir="5400000" algn="ctr" rotWithShape="0">
                    <a:srgbClr val="6E747A">
                      <a:alpha val="43000"/>
                    </a:srgbClr>
                  </a:outerShdw>
                </a:effectLst>
              </a:rPr>
              <a:t>)</a:t>
            </a:r>
            <a:endParaRPr lang="en-US" sz="6000" b="0" cap="none" spc="0" dirty="0">
              <a:ln w="0"/>
              <a:solidFill>
                <a:srgbClr val="FF0000"/>
              </a:solidFill>
              <a:effectLst>
                <a:outerShdw blurRad="38100" dist="25400" dir="5400000" algn="ctr" rotWithShape="0">
                  <a:srgbClr val="6E747A">
                    <a:alpha val="43000"/>
                  </a:srgbClr>
                </a:outerShdw>
              </a:effectLst>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29" name="TextBox 28">
            <a:extLst>
              <a:ext uri="{FF2B5EF4-FFF2-40B4-BE49-F238E27FC236}">
                <a16:creationId xmlns:a16="http://schemas.microsoft.com/office/drawing/2014/main" id="{7F0A48FC-27E5-A746-990F-2190AE2DA437}"/>
              </a:ext>
            </a:extLst>
          </p:cNvPr>
          <p:cNvSpPr txBox="1"/>
          <p:nvPr/>
        </p:nvSpPr>
        <p:spPr>
          <a:xfrm>
            <a:off x="412415" y="1986938"/>
            <a:ext cx="5291528" cy="400110"/>
          </a:xfrm>
          <a:prstGeom prst="rect">
            <a:avLst/>
          </a:prstGeom>
          <a:noFill/>
        </p:spPr>
        <p:txBody>
          <a:bodyPr wrap="square">
            <a:spAutoFit/>
          </a:bodyPr>
          <a:lstStyle/>
          <a:p>
            <a:pPr marL="0" marR="0">
              <a:spcBef>
                <a:spcPts val="0"/>
              </a:spcBef>
              <a:spcAft>
                <a:spcPts val="0"/>
              </a:spcAft>
            </a:pPr>
            <a:r>
              <a:rPr lang="ja-JP" sz="2000" b="1" dirty="0">
                <a:effectLst>
                  <a:outerShdw blurRad="38100" dist="38100" dir="2700000" algn="tl">
                    <a:srgbClr val="000000">
                      <a:alpha val="43137"/>
                    </a:srgbClr>
                  </a:outerShdw>
                </a:effectLst>
                <a:latin typeface="Calibri" panose="020F0502020204030204" pitchFamily="34" charset="0"/>
                <a:ea typeface="Yu Mincho" panose="02020400000000000000" pitchFamily="18" charset="-128"/>
                <a:cs typeface="Times New Roman" panose="02020603050405020304" pitchFamily="18" charset="0"/>
              </a:rPr>
              <a:t>例：お刺身を　食べます</a:t>
            </a:r>
            <a:endParaRPr lang="en-US" sz="2000" b="1" dirty="0">
              <a:effectLst>
                <a:outerShdw blurRad="38100" dist="38100" dir="2700000" algn="tl">
                  <a:srgbClr val="000000">
                    <a:alpha val="43137"/>
                  </a:srgbClr>
                </a:outerShdw>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30" name="Rectangle: Rounded Corners 2">
            <a:extLst>
              <a:ext uri="{FF2B5EF4-FFF2-40B4-BE49-F238E27FC236}">
                <a16:creationId xmlns:a16="http://schemas.microsoft.com/office/drawing/2014/main" id="{F0C3EC90-A9F9-5E41-ACEE-7741A16BF1F8}"/>
              </a:ext>
            </a:extLst>
          </p:cNvPr>
          <p:cNvSpPr/>
          <p:nvPr/>
        </p:nvSpPr>
        <p:spPr>
          <a:xfrm>
            <a:off x="1140303" y="2539938"/>
            <a:ext cx="6280878" cy="415499"/>
          </a:xfrm>
          <a:prstGeom prst="roundRect">
            <a:avLst/>
          </a:prstGeom>
          <a:solidFill>
            <a:srgbClr val="FFC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a:p>
        </p:txBody>
      </p:sp>
      <p:sp>
        <p:nvSpPr>
          <p:cNvPr id="31" name="Rectangle: Rounded Corners 7">
            <a:extLst>
              <a:ext uri="{FF2B5EF4-FFF2-40B4-BE49-F238E27FC236}">
                <a16:creationId xmlns:a16="http://schemas.microsoft.com/office/drawing/2014/main" id="{DEF2981C-D84F-314A-9F2D-D0FF16795F23}"/>
              </a:ext>
            </a:extLst>
          </p:cNvPr>
          <p:cNvSpPr/>
          <p:nvPr/>
        </p:nvSpPr>
        <p:spPr>
          <a:xfrm>
            <a:off x="2521544" y="3364559"/>
            <a:ext cx="4871804" cy="415499"/>
          </a:xfrm>
          <a:prstGeom prst="roundRect">
            <a:avLst/>
          </a:prstGeom>
          <a:solidFill>
            <a:srgbClr val="FFC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a:p>
        </p:txBody>
      </p:sp>
      <p:sp>
        <p:nvSpPr>
          <p:cNvPr id="32" name="Rectangle: Rounded Corners 8">
            <a:extLst>
              <a:ext uri="{FF2B5EF4-FFF2-40B4-BE49-F238E27FC236}">
                <a16:creationId xmlns:a16="http://schemas.microsoft.com/office/drawing/2014/main" id="{D5B67712-31E9-CD47-A93D-A15639358250}"/>
              </a:ext>
            </a:extLst>
          </p:cNvPr>
          <p:cNvSpPr/>
          <p:nvPr/>
        </p:nvSpPr>
        <p:spPr>
          <a:xfrm>
            <a:off x="2521544" y="4328358"/>
            <a:ext cx="4871804" cy="415499"/>
          </a:xfrm>
          <a:prstGeom prst="roundRect">
            <a:avLst/>
          </a:prstGeom>
          <a:solidFill>
            <a:srgbClr val="FFC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a:p>
        </p:txBody>
      </p:sp>
      <p:cxnSp>
        <p:nvCxnSpPr>
          <p:cNvPr id="33" name="Connector: Elbow 13">
            <a:extLst>
              <a:ext uri="{FF2B5EF4-FFF2-40B4-BE49-F238E27FC236}">
                <a16:creationId xmlns:a16="http://schemas.microsoft.com/office/drawing/2014/main" id="{A48062AB-D5EB-A64D-99AB-5F534B4CD13E}"/>
              </a:ext>
            </a:extLst>
          </p:cNvPr>
          <p:cNvCxnSpPr>
            <a:cxnSpLocks/>
            <a:endCxn id="31" idx="1"/>
          </p:cNvCxnSpPr>
          <p:nvPr/>
        </p:nvCxnSpPr>
        <p:spPr>
          <a:xfrm rot="16200000" flipH="1">
            <a:off x="2041298" y="3092062"/>
            <a:ext cx="595881" cy="364611"/>
          </a:xfrm>
          <a:prstGeom prst="bentConnector2">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Connector: Elbow 15">
            <a:extLst>
              <a:ext uri="{FF2B5EF4-FFF2-40B4-BE49-F238E27FC236}">
                <a16:creationId xmlns:a16="http://schemas.microsoft.com/office/drawing/2014/main" id="{81DF090F-0E11-7240-B273-80CBBA0AFD4B}"/>
              </a:ext>
            </a:extLst>
          </p:cNvPr>
          <p:cNvCxnSpPr>
            <a:cxnSpLocks/>
            <a:endCxn id="32" idx="1"/>
          </p:cNvCxnSpPr>
          <p:nvPr/>
        </p:nvCxnSpPr>
        <p:spPr>
          <a:xfrm rot="16200000" flipH="1">
            <a:off x="1167390" y="3181953"/>
            <a:ext cx="1580669" cy="1127639"/>
          </a:xfrm>
          <a:prstGeom prst="bentConnector2">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TextBox 39">
            <a:extLst>
              <a:ext uri="{FF2B5EF4-FFF2-40B4-BE49-F238E27FC236}">
                <a16:creationId xmlns:a16="http://schemas.microsoft.com/office/drawing/2014/main" id="{E0194408-25B8-3F40-AFA8-668D29B50932}"/>
              </a:ext>
            </a:extLst>
          </p:cNvPr>
          <p:cNvSpPr txBox="1"/>
          <p:nvPr/>
        </p:nvSpPr>
        <p:spPr>
          <a:xfrm>
            <a:off x="1307253" y="2561317"/>
            <a:ext cx="6280878" cy="400110"/>
          </a:xfrm>
          <a:prstGeom prst="rect">
            <a:avLst/>
          </a:prstGeom>
          <a:noFill/>
        </p:spPr>
        <p:txBody>
          <a:bodyPr wrap="square">
            <a:spAutoFit/>
          </a:bodyPr>
          <a:lstStyle/>
          <a:p>
            <a:r>
              <a:rPr lang="vi-VN" sz="2000" dirty="0">
                <a:latin typeface="Calibri" panose="020F0502020204030204" pitchFamily="34" charset="0"/>
                <a:ea typeface="Yu Mincho" panose="02020400000000000000" pitchFamily="18" charset="-128"/>
                <a:cs typeface="Times New Roman" panose="02020603050405020304" pitchFamily="18" charset="0"/>
              </a:rPr>
              <a:t>A: </a:t>
            </a:r>
            <a:r>
              <a:rPr lang="ja-JP" altLang="en-US" sz="2000" dirty="0">
                <a:latin typeface="Calibri" panose="020F0502020204030204" pitchFamily="34" charset="0"/>
                <a:ea typeface="Yu Mincho" panose="02020400000000000000" pitchFamily="18" charset="-128"/>
                <a:cs typeface="Times New Roman" panose="02020603050405020304" pitchFamily="18" charset="0"/>
              </a:rPr>
              <a:t>お刺身が　食べられますか。</a:t>
            </a:r>
            <a:endParaRPr lang="en-US" sz="20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41" name="TextBox 40">
            <a:extLst>
              <a:ext uri="{FF2B5EF4-FFF2-40B4-BE49-F238E27FC236}">
                <a16:creationId xmlns:a16="http://schemas.microsoft.com/office/drawing/2014/main" id="{A0B7ABD1-6BA5-514F-AAA7-C6945E5D5E17}"/>
              </a:ext>
            </a:extLst>
          </p:cNvPr>
          <p:cNvSpPr txBox="1"/>
          <p:nvPr/>
        </p:nvSpPr>
        <p:spPr>
          <a:xfrm>
            <a:off x="2775147" y="3400020"/>
            <a:ext cx="5366477" cy="400110"/>
          </a:xfrm>
          <a:prstGeom prst="rect">
            <a:avLst/>
          </a:prstGeom>
          <a:noFill/>
        </p:spPr>
        <p:txBody>
          <a:bodyPr wrap="square">
            <a:spAutoFit/>
          </a:bodyPr>
          <a:lstStyle/>
          <a:p>
            <a:r>
              <a:rPr lang="vi-VN" sz="2000" dirty="0">
                <a:latin typeface="Calibri" panose="020F0502020204030204" pitchFamily="34" charset="0"/>
                <a:ea typeface="Yu Mincho" panose="02020400000000000000" pitchFamily="18" charset="-128"/>
                <a:cs typeface="Times New Roman" panose="02020603050405020304" pitchFamily="18" charset="0"/>
              </a:rPr>
              <a:t>B: </a:t>
            </a:r>
            <a:r>
              <a:rPr lang="ja-JP" altLang="en-US" sz="2000" dirty="0">
                <a:latin typeface="Calibri" panose="020F0502020204030204" pitchFamily="34" charset="0"/>
                <a:ea typeface="Yu Mincho" panose="02020400000000000000" pitchFamily="18" charset="-128"/>
                <a:cs typeface="Times New Roman" panose="02020603050405020304" pitchFamily="18" charset="0"/>
              </a:rPr>
              <a:t>はい、食べられます。</a:t>
            </a:r>
            <a:endParaRPr lang="en-US" sz="20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42" name="TextBox 41">
            <a:extLst>
              <a:ext uri="{FF2B5EF4-FFF2-40B4-BE49-F238E27FC236}">
                <a16:creationId xmlns:a16="http://schemas.microsoft.com/office/drawing/2014/main" id="{B085F1F2-F9D6-C143-8D66-C5CE7B732DF3}"/>
              </a:ext>
            </a:extLst>
          </p:cNvPr>
          <p:cNvSpPr txBox="1"/>
          <p:nvPr/>
        </p:nvSpPr>
        <p:spPr>
          <a:xfrm>
            <a:off x="2775147" y="4356998"/>
            <a:ext cx="5778708" cy="400110"/>
          </a:xfrm>
          <a:prstGeom prst="rect">
            <a:avLst/>
          </a:prstGeom>
          <a:noFill/>
        </p:spPr>
        <p:txBody>
          <a:bodyPr wrap="square">
            <a:spAutoFit/>
          </a:bodyPr>
          <a:lstStyle/>
          <a:p>
            <a:r>
              <a:rPr lang="vi-VN" sz="2000" dirty="0">
                <a:latin typeface="Calibri" panose="020F0502020204030204" pitchFamily="34" charset="0"/>
                <a:ea typeface="Yu Mincho" panose="02020400000000000000" pitchFamily="18" charset="-128"/>
                <a:cs typeface="Times New Roman" panose="02020603050405020304" pitchFamily="18" charset="0"/>
              </a:rPr>
              <a:t>B: </a:t>
            </a:r>
            <a:r>
              <a:rPr lang="ja-JP" altLang="en-US" sz="2000" dirty="0">
                <a:latin typeface="Calibri" panose="020F0502020204030204" pitchFamily="34" charset="0"/>
                <a:ea typeface="Yu Mincho" panose="02020400000000000000" pitchFamily="18" charset="-128"/>
                <a:cs typeface="Times New Roman" panose="02020603050405020304" pitchFamily="18" charset="0"/>
              </a:rPr>
              <a:t>いいえ、食べられません。</a:t>
            </a:r>
            <a:endParaRPr lang="en-US" sz="20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43" name="TextBox 42">
            <a:extLst>
              <a:ext uri="{FF2B5EF4-FFF2-40B4-BE49-F238E27FC236}">
                <a16:creationId xmlns:a16="http://schemas.microsoft.com/office/drawing/2014/main" id="{3A116A44-3679-9D4D-82FE-0BC1E7D848EB}"/>
              </a:ext>
            </a:extLst>
          </p:cNvPr>
          <p:cNvSpPr txBox="1"/>
          <p:nvPr/>
        </p:nvSpPr>
        <p:spPr>
          <a:xfrm>
            <a:off x="729523" y="5244945"/>
            <a:ext cx="5366477" cy="400110"/>
          </a:xfrm>
          <a:prstGeom prst="rect">
            <a:avLst/>
          </a:prstGeom>
          <a:noFill/>
        </p:spPr>
        <p:txBody>
          <a:bodyPr wrap="square">
            <a:spAutoFit/>
          </a:bodyPr>
          <a:lstStyle/>
          <a:p>
            <a:r>
              <a:rPr lang="en-US" altLang="ja-JP" sz="2000" dirty="0">
                <a:latin typeface="Calibri" panose="020F0502020204030204" pitchFamily="34" charset="0"/>
                <a:ea typeface="Yu Mincho" panose="02020400000000000000" pitchFamily="18" charset="-128"/>
                <a:cs typeface="Times New Roman" panose="02020603050405020304" pitchFamily="18" charset="0"/>
              </a:rPr>
              <a:t>1.</a:t>
            </a:r>
            <a:r>
              <a:rPr lang="ja-JP" altLang="en-US" sz="2000" dirty="0">
                <a:latin typeface="Calibri" panose="020F0502020204030204" pitchFamily="34" charset="0"/>
                <a:ea typeface="Yu Mincho" panose="02020400000000000000" pitchFamily="18" charset="-128"/>
                <a:cs typeface="Times New Roman" panose="02020603050405020304" pitchFamily="18" charset="0"/>
              </a:rPr>
              <a:t>お酒を　飲みます</a:t>
            </a:r>
            <a:endParaRPr lang="en-US" sz="20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44" name="TextBox 43">
            <a:extLst>
              <a:ext uri="{FF2B5EF4-FFF2-40B4-BE49-F238E27FC236}">
                <a16:creationId xmlns:a16="http://schemas.microsoft.com/office/drawing/2014/main" id="{D98BB9A4-2659-4D46-8CD6-77EE25B90924}"/>
              </a:ext>
            </a:extLst>
          </p:cNvPr>
          <p:cNvSpPr txBox="1"/>
          <p:nvPr/>
        </p:nvSpPr>
        <p:spPr>
          <a:xfrm>
            <a:off x="729523" y="5921257"/>
            <a:ext cx="5366477" cy="707886"/>
          </a:xfrm>
          <a:prstGeom prst="rect">
            <a:avLst/>
          </a:prstGeom>
          <a:noFill/>
        </p:spPr>
        <p:txBody>
          <a:bodyPr wrap="square">
            <a:spAutoFit/>
          </a:bodyPr>
          <a:lstStyle/>
          <a:p>
            <a:r>
              <a:rPr lang="en-US" altLang="ja-JP" sz="2000" dirty="0">
                <a:latin typeface="Calibri" panose="020F0502020204030204" pitchFamily="34" charset="0"/>
                <a:ea typeface="Yu Mincho" panose="02020400000000000000" pitchFamily="18" charset="-128"/>
                <a:cs typeface="Times New Roman" panose="02020603050405020304" pitchFamily="18" charset="0"/>
              </a:rPr>
              <a:t>2.</a:t>
            </a:r>
            <a:r>
              <a:rPr lang="ja-JP" altLang="en-US" sz="2000" dirty="0">
                <a:latin typeface="Calibri" panose="020F0502020204030204" pitchFamily="34" charset="0"/>
                <a:ea typeface="Yu Mincho" panose="02020400000000000000" pitchFamily="18" charset="-128"/>
                <a:cs typeface="Times New Roman" panose="02020603050405020304" pitchFamily="18" charset="0"/>
              </a:rPr>
              <a:t>メニュの日本語を　読みます</a:t>
            </a:r>
            <a:endParaRPr lang="en-US" sz="2000" dirty="0">
              <a:latin typeface="Calibri" panose="020F0502020204030204" pitchFamily="34" charset="0"/>
              <a:ea typeface="Yu Mincho" panose="02020400000000000000" pitchFamily="18" charset="-128"/>
              <a:cs typeface="Times New Roman" panose="02020603050405020304" pitchFamily="18" charset="0"/>
            </a:endParaRPr>
          </a:p>
          <a:p>
            <a:endParaRPr lang="en-US" sz="20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45" name="TextBox 44">
            <a:extLst>
              <a:ext uri="{FF2B5EF4-FFF2-40B4-BE49-F238E27FC236}">
                <a16:creationId xmlns:a16="http://schemas.microsoft.com/office/drawing/2014/main" id="{4FCA313C-475B-8749-B111-3B0CE6BDD697}"/>
              </a:ext>
            </a:extLst>
          </p:cNvPr>
          <p:cNvSpPr txBox="1"/>
          <p:nvPr/>
        </p:nvSpPr>
        <p:spPr>
          <a:xfrm>
            <a:off x="6096001" y="5208900"/>
            <a:ext cx="5904874" cy="400110"/>
          </a:xfrm>
          <a:prstGeom prst="rect">
            <a:avLst/>
          </a:prstGeom>
          <a:noFill/>
        </p:spPr>
        <p:txBody>
          <a:bodyPr wrap="square">
            <a:spAutoFit/>
          </a:bodyPr>
          <a:lstStyle/>
          <a:p>
            <a:r>
              <a:rPr lang="en-US" altLang="ja-JP" sz="2000" dirty="0">
                <a:latin typeface="Calibri" panose="020F0502020204030204" pitchFamily="34" charset="0"/>
                <a:ea typeface="Yu Mincho" panose="02020400000000000000" pitchFamily="18" charset="-128"/>
                <a:cs typeface="Times New Roman" panose="02020603050405020304" pitchFamily="18" charset="0"/>
              </a:rPr>
              <a:t>3. </a:t>
            </a:r>
            <a:r>
              <a:rPr lang="ja-JP" altLang="en-US" sz="2000" dirty="0">
                <a:latin typeface="Calibri" panose="020F0502020204030204" pitchFamily="34" charset="0"/>
                <a:ea typeface="Yu Mincho" panose="02020400000000000000" pitchFamily="18" charset="-128"/>
                <a:cs typeface="Times New Roman" panose="02020603050405020304" pitchFamily="18" charset="0"/>
              </a:rPr>
              <a:t>パソコンで日本語で入力をします</a:t>
            </a:r>
            <a:endParaRPr lang="en-US" sz="20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46" name="TextBox 45">
            <a:extLst>
              <a:ext uri="{FF2B5EF4-FFF2-40B4-BE49-F238E27FC236}">
                <a16:creationId xmlns:a16="http://schemas.microsoft.com/office/drawing/2014/main" id="{810F2C26-DD06-184F-9D9F-565A2934D316}"/>
              </a:ext>
            </a:extLst>
          </p:cNvPr>
          <p:cNvSpPr txBox="1"/>
          <p:nvPr/>
        </p:nvSpPr>
        <p:spPr>
          <a:xfrm>
            <a:off x="6041036" y="5875090"/>
            <a:ext cx="5366477" cy="400110"/>
          </a:xfrm>
          <a:prstGeom prst="rect">
            <a:avLst/>
          </a:prstGeom>
          <a:noFill/>
        </p:spPr>
        <p:txBody>
          <a:bodyPr wrap="square">
            <a:spAutoFit/>
          </a:bodyPr>
          <a:lstStyle/>
          <a:p>
            <a:r>
              <a:rPr lang="en-US" altLang="ja-JP" sz="2000" dirty="0">
                <a:latin typeface="Calibri" panose="020F0502020204030204" pitchFamily="34" charset="0"/>
                <a:ea typeface="Yu Mincho" panose="02020400000000000000" pitchFamily="18" charset="-128"/>
                <a:cs typeface="Times New Roman" panose="02020603050405020304" pitchFamily="18" charset="0"/>
              </a:rPr>
              <a:t>4. </a:t>
            </a:r>
            <a:r>
              <a:rPr lang="ja-JP" altLang="en-US" sz="2000" dirty="0">
                <a:latin typeface="Calibri" panose="020F0502020204030204" pitchFamily="34" charset="0"/>
                <a:ea typeface="Yu Mincho" panose="02020400000000000000" pitchFamily="18" charset="-128"/>
                <a:cs typeface="Times New Roman" panose="02020603050405020304" pitchFamily="18" charset="0"/>
              </a:rPr>
              <a:t>自転車に　乗ります</a:t>
            </a:r>
            <a:endParaRPr lang="en-US" sz="2000" dirty="0">
              <a:latin typeface="Calibri" panose="020F0502020204030204" pitchFamily="34" charset="0"/>
              <a:ea typeface="Yu Mincho" panose="02020400000000000000" pitchFamily="18" charset="-128"/>
              <a:cs typeface="Times New Roman" panose="02020603050405020304" pitchFamily="18" charset="0"/>
            </a:endParaRPr>
          </a:p>
        </p:txBody>
      </p:sp>
      <p:pic>
        <p:nvPicPr>
          <p:cNvPr id="47" name="Picture 46">
            <a:extLst>
              <a:ext uri="{FF2B5EF4-FFF2-40B4-BE49-F238E27FC236}">
                <a16:creationId xmlns:a16="http://schemas.microsoft.com/office/drawing/2014/main" id="{CFD94D3A-A2AC-D34F-8E72-A26ADA98E4C4}"/>
              </a:ext>
            </a:extLst>
          </p:cNvPr>
          <p:cNvPicPr>
            <a:picLocks noChangeAspect="1"/>
          </p:cNvPicPr>
          <p:nvPr/>
        </p:nvPicPr>
        <p:blipFill>
          <a:blip r:embed="rId6"/>
          <a:stretch>
            <a:fillRect/>
          </a:stretch>
        </p:blipFill>
        <p:spPr>
          <a:xfrm>
            <a:off x="9218917" y="2273926"/>
            <a:ext cx="2094945" cy="2094945"/>
          </a:xfrm>
          <a:prstGeom prst="rect">
            <a:avLst/>
          </a:prstGeom>
        </p:spPr>
      </p:pic>
    </p:spTree>
    <p:extLst>
      <p:ext uri="{BB962C8B-B14F-4D97-AF65-F5344CB8AC3E}">
        <p14:creationId xmlns:p14="http://schemas.microsoft.com/office/powerpoint/2010/main" val="383410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p:cTn id="7"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9">
                                            <p:txEl>
                                              <p:pRg st="0" end="0"/>
                                            </p:txEl>
                                          </p:spTgt>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21" presetClass="entr" presetSubtype="1"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heel(1)">
                                      <p:cBhvr>
                                        <p:cTn id="17" dur="2000"/>
                                        <p:tgtEl>
                                          <p:spTgt spid="31"/>
                                        </p:tgtEl>
                                      </p:cBhvr>
                                    </p:animEffect>
                                  </p:childTnLst>
                                </p:cTn>
                              </p:par>
                              <p:par>
                                <p:cTn id="18" presetID="21" presetClass="entr" presetSubtype="1" fill="hold"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heel(1)">
                                      <p:cBhvr>
                                        <p:cTn id="20" dur="2000"/>
                                        <p:tgtEl>
                                          <p:spTgt spid="33"/>
                                        </p:tgtEl>
                                      </p:cBhvr>
                                    </p:animEffect>
                                  </p:childTnLst>
                                </p:cTn>
                              </p:par>
                              <p:par>
                                <p:cTn id="21" presetID="3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p:cTn id="23" dur="1000" fill="hold"/>
                                        <p:tgtEl>
                                          <p:spTgt spid="34"/>
                                        </p:tgtEl>
                                        <p:attrNameLst>
                                          <p:attrName>ppt_w</p:attrName>
                                        </p:attrNameLst>
                                      </p:cBhvr>
                                      <p:tavLst>
                                        <p:tav tm="0">
                                          <p:val>
                                            <p:fltVal val="0"/>
                                          </p:val>
                                        </p:tav>
                                        <p:tav tm="100000">
                                          <p:val>
                                            <p:strVal val="#ppt_w"/>
                                          </p:val>
                                        </p:tav>
                                      </p:tavLst>
                                    </p:anim>
                                    <p:anim calcmode="lin" valueType="num">
                                      <p:cBhvr>
                                        <p:cTn id="24" dur="1000" fill="hold"/>
                                        <p:tgtEl>
                                          <p:spTgt spid="34"/>
                                        </p:tgtEl>
                                        <p:attrNameLst>
                                          <p:attrName>ppt_h</p:attrName>
                                        </p:attrNameLst>
                                      </p:cBhvr>
                                      <p:tavLst>
                                        <p:tav tm="0">
                                          <p:val>
                                            <p:fltVal val="0"/>
                                          </p:val>
                                        </p:tav>
                                        <p:tav tm="100000">
                                          <p:val>
                                            <p:strVal val="#ppt_h"/>
                                          </p:val>
                                        </p:tav>
                                      </p:tavLst>
                                    </p:anim>
                                    <p:anim calcmode="lin" valueType="num">
                                      <p:cBhvr>
                                        <p:cTn id="25" dur="1000" fill="hold"/>
                                        <p:tgtEl>
                                          <p:spTgt spid="34"/>
                                        </p:tgtEl>
                                        <p:attrNameLst>
                                          <p:attrName>style.rotation</p:attrName>
                                        </p:attrNameLst>
                                      </p:cBhvr>
                                      <p:tavLst>
                                        <p:tav tm="0">
                                          <p:val>
                                            <p:fltVal val="90"/>
                                          </p:val>
                                        </p:tav>
                                        <p:tav tm="100000">
                                          <p:val>
                                            <p:fltVal val="0"/>
                                          </p:val>
                                        </p:tav>
                                      </p:tavLst>
                                    </p:anim>
                                    <p:animEffect transition="in" filter="fade">
                                      <p:cBhvr>
                                        <p:cTn id="26" dur="1000"/>
                                        <p:tgtEl>
                                          <p:spTgt spid="34"/>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p:cTn id="29" dur="1000" fill="hold"/>
                                        <p:tgtEl>
                                          <p:spTgt spid="32"/>
                                        </p:tgtEl>
                                        <p:attrNameLst>
                                          <p:attrName>ppt_w</p:attrName>
                                        </p:attrNameLst>
                                      </p:cBhvr>
                                      <p:tavLst>
                                        <p:tav tm="0">
                                          <p:val>
                                            <p:fltVal val="0"/>
                                          </p:val>
                                        </p:tav>
                                        <p:tav tm="100000">
                                          <p:val>
                                            <p:strVal val="#ppt_w"/>
                                          </p:val>
                                        </p:tav>
                                      </p:tavLst>
                                    </p:anim>
                                    <p:anim calcmode="lin" valueType="num">
                                      <p:cBhvr>
                                        <p:cTn id="30" dur="1000" fill="hold"/>
                                        <p:tgtEl>
                                          <p:spTgt spid="32"/>
                                        </p:tgtEl>
                                        <p:attrNameLst>
                                          <p:attrName>ppt_h</p:attrName>
                                        </p:attrNameLst>
                                      </p:cBhvr>
                                      <p:tavLst>
                                        <p:tav tm="0">
                                          <p:val>
                                            <p:fltVal val="0"/>
                                          </p:val>
                                        </p:tav>
                                        <p:tav tm="100000">
                                          <p:val>
                                            <p:strVal val="#ppt_h"/>
                                          </p:val>
                                        </p:tav>
                                      </p:tavLst>
                                    </p:anim>
                                    <p:anim calcmode="lin" valueType="num">
                                      <p:cBhvr>
                                        <p:cTn id="31" dur="1000" fill="hold"/>
                                        <p:tgtEl>
                                          <p:spTgt spid="32"/>
                                        </p:tgtEl>
                                        <p:attrNameLst>
                                          <p:attrName>style.rotation</p:attrName>
                                        </p:attrNameLst>
                                      </p:cBhvr>
                                      <p:tavLst>
                                        <p:tav tm="0">
                                          <p:val>
                                            <p:fltVal val="90"/>
                                          </p:val>
                                        </p:tav>
                                        <p:tav tm="100000">
                                          <p:val>
                                            <p:fltVal val="0"/>
                                          </p:val>
                                        </p:tav>
                                      </p:tavLst>
                                    </p:anim>
                                    <p:animEffect transition="in" filter="fade">
                                      <p:cBhvr>
                                        <p:cTn id="32" dur="10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1000"/>
                                        <p:tgtEl>
                                          <p:spTgt spid="40"/>
                                        </p:tgtEl>
                                      </p:cBhvr>
                                    </p:animEffect>
                                    <p:anim calcmode="lin" valueType="num">
                                      <p:cBhvr>
                                        <p:cTn id="38" dur="1000" fill="hold"/>
                                        <p:tgtEl>
                                          <p:spTgt spid="40"/>
                                        </p:tgtEl>
                                        <p:attrNameLst>
                                          <p:attrName>ppt_x</p:attrName>
                                        </p:attrNameLst>
                                      </p:cBhvr>
                                      <p:tavLst>
                                        <p:tav tm="0">
                                          <p:val>
                                            <p:strVal val="#ppt_x"/>
                                          </p:val>
                                        </p:tav>
                                        <p:tav tm="100000">
                                          <p:val>
                                            <p:strVal val="#ppt_x"/>
                                          </p:val>
                                        </p:tav>
                                      </p:tavLst>
                                    </p:anim>
                                    <p:anim calcmode="lin" valueType="num">
                                      <p:cBhvr>
                                        <p:cTn id="3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heel(1)">
                                      <p:cBhvr>
                                        <p:cTn id="44" dur="20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p:cTn id="49" dur="1000" fill="hold"/>
                                        <p:tgtEl>
                                          <p:spTgt spid="42"/>
                                        </p:tgtEl>
                                        <p:attrNameLst>
                                          <p:attrName>ppt_w</p:attrName>
                                        </p:attrNameLst>
                                      </p:cBhvr>
                                      <p:tavLst>
                                        <p:tav tm="0">
                                          <p:val>
                                            <p:fltVal val="0"/>
                                          </p:val>
                                        </p:tav>
                                        <p:tav tm="100000">
                                          <p:val>
                                            <p:strVal val="#ppt_w"/>
                                          </p:val>
                                        </p:tav>
                                      </p:tavLst>
                                    </p:anim>
                                    <p:anim calcmode="lin" valueType="num">
                                      <p:cBhvr>
                                        <p:cTn id="50" dur="1000" fill="hold"/>
                                        <p:tgtEl>
                                          <p:spTgt spid="42"/>
                                        </p:tgtEl>
                                        <p:attrNameLst>
                                          <p:attrName>ppt_h</p:attrName>
                                        </p:attrNameLst>
                                      </p:cBhvr>
                                      <p:tavLst>
                                        <p:tav tm="0">
                                          <p:val>
                                            <p:fltVal val="0"/>
                                          </p:val>
                                        </p:tav>
                                        <p:tav tm="100000">
                                          <p:val>
                                            <p:strVal val="#ppt_h"/>
                                          </p:val>
                                        </p:tav>
                                      </p:tavLst>
                                    </p:anim>
                                    <p:anim calcmode="lin" valueType="num">
                                      <p:cBhvr>
                                        <p:cTn id="51" dur="1000" fill="hold"/>
                                        <p:tgtEl>
                                          <p:spTgt spid="42"/>
                                        </p:tgtEl>
                                        <p:attrNameLst>
                                          <p:attrName>style.rotation</p:attrName>
                                        </p:attrNameLst>
                                      </p:cBhvr>
                                      <p:tavLst>
                                        <p:tav tm="0">
                                          <p:val>
                                            <p:fltVal val="90"/>
                                          </p:val>
                                        </p:tav>
                                        <p:tav tm="100000">
                                          <p:val>
                                            <p:fltVal val="0"/>
                                          </p:val>
                                        </p:tav>
                                      </p:tavLst>
                                    </p:anim>
                                    <p:animEffect transition="in" filter="fade">
                                      <p:cBhvr>
                                        <p:cTn id="52" dur="10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wheel(1)">
                                      <p:cBhvr>
                                        <p:cTn id="57" dur="2000"/>
                                        <p:tgtEl>
                                          <p:spTgt spid="43"/>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wheel(1)">
                                      <p:cBhvr>
                                        <p:cTn id="62" dur="2000"/>
                                        <p:tgtEl>
                                          <p:spTgt spid="44"/>
                                        </p:tgtEl>
                                      </p:cBhvr>
                                    </p:animEffec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grpId="0" nodeType="click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heel(1)">
                                      <p:cBhvr>
                                        <p:cTn id="67" dur="2000"/>
                                        <p:tgtEl>
                                          <p:spTgt spid="45"/>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wheel(1)">
                                      <p:cBhvr>
                                        <p:cTn id="72" dur="2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40" grpId="0"/>
      <p:bldP spid="41" grpId="0"/>
      <p:bldP spid="42" grpId="0"/>
      <p:bldP spid="43" grpId="0"/>
      <p:bldP spid="44" grpId="0"/>
      <p:bldP spid="45" grpId="0"/>
      <p:bldP spid="4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5FC26920-DCD4-0643-B9BB-CC53032A91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Việt Nam Cờ Đất - Miễn Phí vector hình ảnh trên Pixabay">
            <a:extLst>
              <a:ext uri="{FF2B5EF4-FFF2-40B4-BE49-F238E27FC236}">
                <a16:creationId xmlns:a16="http://schemas.microsoft.com/office/drawing/2014/main" id="{A4BD6F30-651C-AF49-86C4-F4724F83BD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91" y="16046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ome Page - FPTU HCM">
            <a:extLst>
              <a:ext uri="{FF2B5EF4-FFF2-40B4-BE49-F238E27FC236}">
                <a16:creationId xmlns:a16="http://schemas.microsoft.com/office/drawing/2014/main" id="{847591A8-6D50-F648-BAB6-1989880ED0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bstract image">
            <a:extLst>
              <a:ext uri="{FF2B5EF4-FFF2-40B4-BE49-F238E27FC236}">
                <a16:creationId xmlns:a16="http://schemas.microsoft.com/office/drawing/2014/main" id="{70FC45D1-4208-EE4D-BBEF-3C541A2FE5F1}"/>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9" name="Rectangle 8">
            <a:extLst>
              <a:ext uri="{FF2B5EF4-FFF2-40B4-BE49-F238E27FC236}">
                <a16:creationId xmlns:a16="http://schemas.microsoft.com/office/drawing/2014/main" id="{6214E198-0C90-AA4D-B40D-C0ADCC698340}"/>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6000" b="0" cap="none" spc="0">
                <a:ln w="0"/>
                <a:solidFill>
                  <a:srgbClr val="FF0000"/>
                </a:solidFill>
                <a:effectLst>
                  <a:outerShdw blurRad="38100" dist="25400" dir="5400000" algn="ctr" rotWithShape="0">
                    <a:srgbClr val="6E747A">
                      <a:alpha val="43000"/>
                    </a:srgbClr>
                  </a:outerShdw>
                </a:effectLst>
              </a:rPr>
              <a:t>言ってみよう　</a:t>
            </a:r>
            <a:r>
              <a:rPr lang="en-US" altLang="ja-JP" sz="6000" b="0" cap="none" spc="0" dirty="0">
                <a:ln w="0"/>
                <a:solidFill>
                  <a:srgbClr val="FF0000"/>
                </a:solidFill>
                <a:effectLst>
                  <a:outerShdw blurRad="38100" dist="25400" dir="5400000" algn="ctr" rotWithShape="0">
                    <a:srgbClr val="6E747A">
                      <a:alpha val="43000"/>
                    </a:srgbClr>
                  </a:outerShdw>
                </a:effectLst>
              </a:rPr>
              <a:t>(</a:t>
            </a:r>
            <a:r>
              <a:rPr lang="ja-JP" altLang="en-US" sz="6000" b="0" cap="none" spc="0">
                <a:ln w="0"/>
                <a:solidFill>
                  <a:srgbClr val="FF0000"/>
                </a:solidFill>
                <a:effectLst>
                  <a:outerShdw blurRad="38100" dist="25400" dir="5400000" algn="ctr" rotWithShape="0">
                    <a:srgbClr val="6E747A">
                      <a:alpha val="43000"/>
                    </a:srgbClr>
                  </a:outerShdw>
                </a:effectLst>
              </a:rPr>
              <a:t>別冊</a:t>
            </a:r>
            <a:r>
              <a:rPr lang="en-US" altLang="ja-JP" sz="6000" b="0" cap="none" spc="0" dirty="0">
                <a:ln w="0"/>
                <a:solidFill>
                  <a:srgbClr val="FF0000"/>
                </a:solidFill>
                <a:effectLst>
                  <a:outerShdw blurRad="38100" dist="25400" dir="5400000" algn="ctr" rotWithShape="0">
                    <a:srgbClr val="6E747A">
                      <a:alpha val="43000"/>
                    </a:srgbClr>
                  </a:outerShdw>
                </a:effectLst>
              </a:rPr>
              <a:t>)</a:t>
            </a:r>
            <a:endParaRPr lang="en-US" sz="6000" b="0" cap="none" spc="0" dirty="0">
              <a:ln w="0"/>
              <a:solidFill>
                <a:srgbClr val="FF0000"/>
              </a:solidFill>
              <a:effectLst>
                <a:outerShdw blurRad="38100" dist="25400" dir="5400000" algn="ctr" rotWithShape="0">
                  <a:srgbClr val="6E747A">
                    <a:alpha val="43000"/>
                  </a:srgbClr>
                </a:outerShdw>
              </a:effectLst>
            </a:endParaRPr>
          </a:p>
        </p:txBody>
      </p:sp>
      <p:pic>
        <p:nvPicPr>
          <p:cNvPr id="10" name="Picture 9" descr="abstract image">
            <a:extLst>
              <a:ext uri="{FF2B5EF4-FFF2-40B4-BE49-F238E27FC236}">
                <a16:creationId xmlns:a16="http://schemas.microsoft.com/office/drawing/2014/main" id="{8D6C3A67-F145-9E4C-9CD5-0FBAB6F82190}"/>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grpSp>
        <p:nvGrpSpPr>
          <p:cNvPr id="25" name="Group 24">
            <a:extLst>
              <a:ext uri="{FF2B5EF4-FFF2-40B4-BE49-F238E27FC236}">
                <a16:creationId xmlns:a16="http://schemas.microsoft.com/office/drawing/2014/main" id="{8A158F05-BB35-A34D-AB2E-4B735E37DBAF}"/>
              </a:ext>
            </a:extLst>
          </p:cNvPr>
          <p:cNvGrpSpPr/>
          <p:nvPr/>
        </p:nvGrpSpPr>
        <p:grpSpPr>
          <a:xfrm>
            <a:off x="278286" y="2102197"/>
            <a:ext cx="11767505" cy="4233036"/>
            <a:chOff x="386455" y="1100964"/>
            <a:chExt cx="11767505" cy="4233036"/>
          </a:xfrm>
        </p:grpSpPr>
        <p:grpSp>
          <p:nvGrpSpPr>
            <p:cNvPr id="26" name="Group 25">
              <a:extLst>
                <a:ext uri="{FF2B5EF4-FFF2-40B4-BE49-F238E27FC236}">
                  <a16:creationId xmlns:a16="http://schemas.microsoft.com/office/drawing/2014/main" id="{C02F80F8-6059-4046-A552-B1DD08EDB908}"/>
                </a:ext>
              </a:extLst>
            </p:cNvPr>
            <p:cNvGrpSpPr/>
            <p:nvPr/>
          </p:nvGrpSpPr>
          <p:grpSpPr>
            <a:xfrm>
              <a:off x="386455" y="1229594"/>
              <a:ext cx="6943432" cy="830997"/>
              <a:chOff x="386455" y="1229594"/>
              <a:chExt cx="6943432" cy="830997"/>
            </a:xfrm>
          </p:grpSpPr>
          <p:sp>
            <p:nvSpPr>
              <p:cNvPr id="48" name="Rectangle: Rounded Corners 2">
                <a:extLst>
                  <a:ext uri="{FF2B5EF4-FFF2-40B4-BE49-F238E27FC236}">
                    <a16:creationId xmlns:a16="http://schemas.microsoft.com/office/drawing/2014/main" id="{B0B54864-15A9-6948-A90C-254C80593745}"/>
                  </a:ext>
                </a:extLst>
              </p:cNvPr>
              <p:cNvSpPr/>
              <p:nvPr/>
            </p:nvSpPr>
            <p:spPr>
              <a:xfrm>
                <a:off x="386455" y="1229594"/>
                <a:ext cx="5992044" cy="830997"/>
              </a:xfrm>
              <a:prstGeom prst="roundRect">
                <a:avLst/>
              </a:prstGeom>
              <a:solidFill>
                <a:srgbClr val="FFC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9" name="TextBox 48">
                <a:extLst>
                  <a:ext uri="{FF2B5EF4-FFF2-40B4-BE49-F238E27FC236}">
                    <a16:creationId xmlns:a16="http://schemas.microsoft.com/office/drawing/2014/main" id="{BAE8E319-71BD-E54B-BB70-1FB255C3EF81}"/>
                  </a:ext>
                </a:extLst>
              </p:cNvPr>
              <p:cNvSpPr txBox="1"/>
              <p:nvPr/>
            </p:nvSpPr>
            <p:spPr>
              <a:xfrm>
                <a:off x="504364" y="1291320"/>
                <a:ext cx="6825523" cy="646331"/>
              </a:xfrm>
              <a:prstGeom prst="rect">
                <a:avLst/>
              </a:prstGeom>
              <a:noFill/>
            </p:spPr>
            <p:txBody>
              <a:bodyPr wrap="square">
                <a:spAutoFit/>
              </a:bodyPr>
              <a:lstStyle/>
              <a:p>
                <a:r>
                  <a:rPr lang="vi-VN" sz="2800" dirty="0">
                    <a:latin typeface="Calibri" panose="020F0502020204030204" pitchFamily="34" charset="0"/>
                    <a:ea typeface="Yu Mincho" panose="02020400000000000000" pitchFamily="18" charset="-128"/>
                    <a:cs typeface="Times New Roman" panose="02020603050405020304" pitchFamily="18" charset="0"/>
                  </a:rPr>
                  <a:t>A: Bさん</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　は</a:t>
                </a:r>
                <a:r>
                  <a:rPr lang="ja-JP" altLang="en-US" sz="2800" u="sng" dirty="0">
                    <a:highlight>
                      <a:srgbClr val="C0C0C0"/>
                    </a:highlight>
                    <a:latin typeface="Calibri" panose="020F0502020204030204" pitchFamily="34" charset="0"/>
                    <a:ea typeface="Yu Mincho" panose="02020400000000000000" pitchFamily="18" charset="-128"/>
                    <a:cs typeface="Times New Roman" panose="02020603050405020304" pitchFamily="18" charset="0"/>
                  </a:rPr>
                  <a:t>料理が作れます</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か</a:t>
                </a:r>
                <a:r>
                  <a:rPr lang="ja-JP" altLang="en-US" sz="3600" dirty="0">
                    <a:latin typeface="Calibri" panose="020F0502020204030204" pitchFamily="34" charset="0"/>
                    <a:ea typeface="Yu Mincho" panose="02020400000000000000" pitchFamily="18" charset="-128"/>
                    <a:cs typeface="Times New Roman" panose="02020603050405020304" pitchFamily="18" charset="0"/>
                  </a:rPr>
                  <a:t>。</a:t>
                </a:r>
                <a:endParaRPr lang="en-US" sz="3600" dirty="0">
                  <a:latin typeface="Calibri" panose="020F0502020204030204" pitchFamily="34" charset="0"/>
                  <a:ea typeface="Yu Mincho" panose="02020400000000000000" pitchFamily="18" charset="-128"/>
                  <a:cs typeface="Times New Roman" panose="02020603050405020304" pitchFamily="18" charset="0"/>
                </a:endParaRPr>
              </a:p>
            </p:txBody>
          </p:sp>
        </p:grpSp>
        <p:grpSp>
          <p:nvGrpSpPr>
            <p:cNvPr id="27" name="Group 26">
              <a:extLst>
                <a:ext uri="{FF2B5EF4-FFF2-40B4-BE49-F238E27FC236}">
                  <a16:creationId xmlns:a16="http://schemas.microsoft.com/office/drawing/2014/main" id="{B87B150B-4CFA-9946-B54C-2CAB02D631ED}"/>
                </a:ext>
              </a:extLst>
            </p:cNvPr>
            <p:cNvGrpSpPr/>
            <p:nvPr/>
          </p:nvGrpSpPr>
          <p:grpSpPr>
            <a:xfrm>
              <a:off x="1949917" y="2421741"/>
              <a:ext cx="4080365" cy="1102915"/>
              <a:chOff x="2292817" y="2345541"/>
              <a:chExt cx="4080365" cy="1102915"/>
            </a:xfrm>
          </p:grpSpPr>
          <p:sp>
            <p:nvSpPr>
              <p:cNvPr id="46" name="Rectangle: Rounded Corners 7">
                <a:extLst>
                  <a:ext uri="{FF2B5EF4-FFF2-40B4-BE49-F238E27FC236}">
                    <a16:creationId xmlns:a16="http://schemas.microsoft.com/office/drawing/2014/main" id="{1AE9EFD5-E3D7-B84D-9B45-3977051EEC67}"/>
                  </a:ext>
                </a:extLst>
              </p:cNvPr>
              <p:cNvSpPr/>
              <p:nvPr/>
            </p:nvSpPr>
            <p:spPr>
              <a:xfrm>
                <a:off x="2292817" y="2345541"/>
                <a:ext cx="3631733" cy="1102915"/>
              </a:xfrm>
              <a:prstGeom prst="roundRect">
                <a:avLst/>
              </a:prstGeom>
              <a:solidFill>
                <a:srgbClr val="FFC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TextBox 46">
                <a:extLst>
                  <a:ext uri="{FF2B5EF4-FFF2-40B4-BE49-F238E27FC236}">
                    <a16:creationId xmlns:a16="http://schemas.microsoft.com/office/drawing/2014/main" id="{18D8E144-4A43-AC40-93F8-03CCC1248487}"/>
                  </a:ext>
                </a:extLst>
              </p:cNvPr>
              <p:cNvSpPr txBox="1"/>
              <p:nvPr/>
            </p:nvSpPr>
            <p:spPr>
              <a:xfrm>
                <a:off x="2567591" y="2345541"/>
                <a:ext cx="3805591" cy="954107"/>
              </a:xfrm>
              <a:prstGeom prst="rect">
                <a:avLst/>
              </a:prstGeom>
              <a:noFill/>
            </p:spPr>
            <p:txBody>
              <a:bodyPr wrap="square">
                <a:spAutoFit/>
              </a:bodyPr>
              <a:lstStyle/>
              <a:p>
                <a:r>
                  <a:rPr lang="vi-VN" sz="2800" dirty="0">
                    <a:latin typeface="Calibri" panose="020F0502020204030204" pitchFamily="34" charset="0"/>
                    <a:ea typeface="Yu Mincho" panose="02020400000000000000" pitchFamily="18" charset="-128"/>
                    <a:cs typeface="Times New Roman" panose="02020603050405020304" pitchFamily="18" charset="0"/>
                  </a:rPr>
                  <a:t>B: </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はい、</a:t>
                </a:r>
                <a:r>
                  <a:rPr lang="ja-JP" altLang="en-US" sz="2800" u="sng" dirty="0">
                    <a:highlight>
                      <a:srgbClr val="C0C0C0"/>
                    </a:highlight>
                    <a:latin typeface="Calibri" panose="020F0502020204030204" pitchFamily="34" charset="0"/>
                    <a:ea typeface="Yu Mincho" panose="02020400000000000000" pitchFamily="18" charset="-128"/>
                    <a:cs typeface="Times New Roman" panose="02020603050405020304" pitchFamily="18" charset="0"/>
                  </a:rPr>
                  <a:t>作れます</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a:t>
                </a:r>
                <a:endParaRPr lang="en-US" altLang="ja-JP" sz="2800" dirty="0">
                  <a:latin typeface="Calibri" panose="020F0502020204030204" pitchFamily="34" charset="0"/>
                  <a:ea typeface="Yu Mincho" panose="02020400000000000000" pitchFamily="18" charset="-128"/>
                  <a:cs typeface="Times New Roman" panose="02020603050405020304" pitchFamily="18" charset="0"/>
                </a:endParaRPr>
              </a:p>
              <a:p>
                <a:r>
                  <a:rPr lang="vi-VN" sz="2800" dirty="0">
                    <a:latin typeface="Calibri" panose="020F0502020204030204" pitchFamily="34" charset="0"/>
                    <a:ea typeface="Yu Mincho" panose="02020400000000000000" pitchFamily="18" charset="-128"/>
                    <a:cs typeface="Times New Roman" panose="02020603050405020304" pitchFamily="18" charset="0"/>
                  </a:rPr>
                  <a:t>A:そうですか。</a:t>
                </a:r>
                <a:endParaRPr lang="en-US" altLang="ja-JP" sz="2800" dirty="0">
                  <a:latin typeface="Calibri" panose="020F0502020204030204" pitchFamily="34" charset="0"/>
                  <a:ea typeface="Yu Mincho" panose="02020400000000000000" pitchFamily="18" charset="-128"/>
                  <a:cs typeface="Times New Roman" panose="02020603050405020304" pitchFamily="18" charset="0"/>
                </a:endParaRPr>
              </a:p>
            </p:txBody>
          </p:sp>
        </p:grpSp>
        <p:grpSp>
          <p:nvGrpSpPr>
            <p:cNvPr id="28" name="Group 27">
              <a:extLst>
                <a:ext uri="{FF2B5EF4-FFF2-40B4-BE49-F238E27FC236}">
                  <a16:creationId xmlns:a16="http://schemas.microsoft.com/office/drawing/2014/main" id="{25C576E7-1103-4744-B165-8F0F03621890}"/>
                </a:ext>
              </a:extLst>
            </p:cNvPr>
            <p:cNvGrpSpPr/>
            <p:nvPr/>
          </p:nvGrpSpPr>
          <p:grpSpPr>
            <a:xfrm>
              <a:off x="1928879" y="3819680"/>
              <a:ext cx="4353484" cy="1102915"/>
              <a:chOff x="1795529" y="3819680"/>
              <a:chExt cx="4353484" cy="1102915"/>
            </a:xfrm>
          </p:grpSpPr>
          <p:sp>
            <p:nvSpPr>
              <p:cNvPr id="44" name="Rectangle: Rounded Corners 8">
                <a:extLst>
                  <a:ext uri="{FF2B5EF4-FFF2-40B4-BE49-F238E27FC236}">
                    <a16:creationId xmlns:a16="http://schemas.microsoft.com/office/drawing/2014/main" id="{659668DB-12E8-314A-804B-78E7E68F42D9}"/>
                  </a:ext>
                </a:extLst>
              </p:cNvPr>
              <p:cNvSpPr/>
              <p:nvPr/>
            </p:nvSpPr>
            <p:spPr>
              <a:xfrm>
                <a:off x="1795529" y="3819680"/>
                <a:ext cx="4164827" cy="1102915"/>
              </a:xfrm>
              <a:prstGeom prst="roundRect">
                <a:avLst/>
              </a:prstGeom>
              <a:solidFill>
                <a:srgbClr val="FFC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5" name="TextBox 44">
                <a:extLst>
                  <a:ext uri="{FF2B5EF4-FFF2-40B4-BE49-F238E27FC236}">
                    <a16:creationId xmlns:a16="http://schemas.microsoft.com/office/drawing/2014/main" id="{F88CAA2C-618A-C040-811B-B6A8BDFAB4DE}"/>
                  </a:ext>
                </a:extLst>
              </p:cNvPr>
              <p:cNvSpPr txBox="1"/>
              <p:nvPr/>
            </p:nvSpPr>
            <p:spPr>
              <a:xfrm>
                <a:off x="1984186" y="3929441"/>
                <a:ext cx="4164827" cy="954107"/>
              </a:xfrm>
              <a:prstGeom prst="rect">
                <a:avLst/>
              </a:prstGeom>
              <a:noFill/>
            </p:spPr>
            <p:txBody>
              <a:bodyPr wrap="square">
                <a:spAutoFit/>
              </a:bodyPr>
              <a:lstStyle/>
              <a:p>
                <a:r>
                  <a:rPr lang="vi-VN" sz="2800" dirty="0">
                    <a:latin typeface="Calibri" panose="020F0502020204030204" pitchFamily="34" charset="0"/>
                    <a:ea typeface="Yu Mincho" panose="02020400000000000000" pitchFamily="18" charset="-128"/>
                    <a:cs typeface="Times New Roman" panose="02020603050405020304" pitchFamily="18" charset="0"/>
                  </a:rPr>
                  <a:t>B: </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いいえ、</a:t>
                </a:r>
                <a:r>
                  <a:rPr lang="ja-JP" altLang="en-US" sz="2800" u="sng" dirty="0">
                    <a:highlight>
                      <a:srgbClr val="C0C0C0"/>
                    </a:highlight>
                    <a:latin typeface="Calibri" panose="020F0502020204030204" pitchFamily="34" charset="0"/>
                    <a:ea typeface="Yu Mincho" panose="02020400000000000000" pitchFamily="18" charset="-128"/>
                    <a:cs typeface="Times New Roman" panose="02020603050405020304" pitchFamily="18" charset="0"/>
                  </a:rPr>
                  <a:t>作れません</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a:t>
                </a:r>
                <a:endParaRPr lang="en-US" altLang="ja-JP" sz="2800" dirty="0">
                  <a:latin typeface="Calibri" panose="020F0502020204030204" pitchFamily="34" charset="0"/>
                  <a:ea typeface="Yu Mincho" panose="02020400000000000000" pitchFamily="18" charset="-128"/>
                  <a:cs typeface="Times New Roman" panose="02020603050405020304" pitchFamily="18" charset="0"/>
                </a:endParaRPr>
              </a:p>
              <a:p>
                <a:r>
                  <a:rPr lang="vi-VN" sz="2800" dirty="0">
                    <a:latin typeface="Calibri" panose="020F0502020204030204" pitchFamily="34" charset="0"/>
                    <a:ea typeface="Yu Mincho" panose="02020400000000000000" pitchFamily="18" charset="-128"/>
                    <a:cs typeface="Times New Roman" panose="02020603050405020304" pitchFamily="18" charset="0"/>
                  </a:rPr>
                  <a:t>A:そうですか。</a:t>
                </a:r>
                <a:endParaRPr lang="en-US" sz="3600" dirty="0">
                  <a:latin typeface="Calibri" panose="020F0502020204030204" pitchFamily="34" charset="0"/>
                  <a:ea typeface="Yu Mincho" panose="02020400000000000000" pitchFamily="18" charset="-128"/>
                  <a:cs typeface="Times New Roman" panose="02020603050405020304" pitchFamily="18" charset="0"/>
                </a:endParaRPr>
              </a:p>
            </p:txBody>
          </p:sp>
        </p:grpSp>
        <p:cxnSp>
          <p:nvCxnSpPr>
            <p:cNvPr id="29" name="Connector: Elbow 13">
              <a:extLst>
                <a:ext uri="{FF2B5EF4-FFF2-40B4-BE49-F238E27FC236}">
                  <a16:creationId xmlns:a16="http://schemas.microsoft.com/office/drawing/2014/main" id="{EB3036D0-E896-3A45-8320-EABB3D812D70}"/>
                </a:ext>
              </a:extLst>
            </p:cNvPr>
            <p:cNvCxnSpPr>
              <a:cxnSpLocks/>
            </p:cNvCxnSpPr>
            <p:nvPr/>
          </p:nvCxnSpPr>
          <p:spPr>
            <a:xfrm rot="16200000" flipH="1">
              <a:off x="1160138" y="2225375"/>
              <a:ext cx="938614" cy="599605"/>
            </a:xfrm>
            <a:prstGeom prst="bentConnector2">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or: Elbow 15">
              <a:extLst>
                <a:ext uri="{FF2B5EF4-FFF2-40B4-BE49-F238E27FC236}">
                  <a16:creationId xmlns:a16="http://schemas.microsoft.com/office/drawing/2014/main" id="{59996F62-6F94-E644-8C39-FF257F2AF878}"/>
                </a:ext>
              </a:extLst>
            </p:cNvPr>
            <p:cNvCxnSpPr>
              <a:cxnSpLocks/>
              <a:endCxn id="44" idx="1"/>
            </p:cNvCxnSpPr>
            <p:nvPr/>
          </p:nvCxnSpPr>
          <p:spPr>
            <a:xfrm rot="16200000" flipH="1">
              <a:off x="314583" y="2756842"/>
              <a:ext cx="2317484" cy="911108"/>
            </a:xfrm>
            <a:prstGeom prst="bentConnector2">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1" name="Picture 30">
              <a:extLst>
                <a:ext uri="{FF2B5EF4-FFF2-40B4-BE49-F238E27FC236}">
                  <a16:creationId xmlns:a16="http://schemas.microsoft.com/office/drawing/2014/main" id="{346A8D27-01D7-3D44-A985-F1FA069569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0352" y="1100964"/>
              <a:ext cx="5491262" cy="4233036"/>
            </a:xfrm>
            <a:prstGeom prst="rect">
              <a:avLst/>
            </a:prstGeom>
          </p:spPr>
        </p:pic>
        <p:pic>
          <p:nvPicPr>
            <p:cNvPr id="32" name="Picture 31">
              <a:extLst>
                <a:ext uri="{FF2B5EF4-FFF2-40B4-BE49-F238E27FC236}">
                  <a16:creationId xmlns:a16="http://schemas.microsoft.com/office/drawing/2014/main" id="{269B5A7E-8575-684D-8747-BD92A48C5F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6928" y="1215263"/>
              <a:ext cx="5464063" cy="3911955"/>
            </a:xfrm>
            <a:prstGeom prst="rect">
              <a:avLst/>
            </a:prstGeom>
          </p:spPr>
        </p:pic>
        <p:pic>
          <p:nvPicPr>
            <p:cNvPr id="33" name="Picture 32">
              <a:extLst>
                <a:ext uri="{FF2B5EF4-FFF2-40B4-BE49-F238E27FC236}">
                  <a16:creationId xmlns:a16="http://schemas.microsoft.com/office/drawing/2014/main" id="{7E420A98-ED7E-174F-8B92-563FAD4E66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5780" y="1188132"/>
              <a:ext cx="5606801" cy="4021918"/>
            </a:xfrm>
            <a:prstGeom prst="rect">
              <a:avLst/>
            </a:prstGeom>
          </p:spPr>
        </p:pic>
        <p:pic>
          <p:nvPicPr>
            <p:cNvPr id="34" name="Picture 33">
              <a:extLst>
                <a:ext uri="{FF2B5EF4-FFF2-40B4-BE49-F238E27FC236}">
                  <a16:creationId xmlns:a16="http://schemas.microsoft.com/office/drawing/2014/main" id="{4C62558A-9C4E-D748-BC1C-C248385A00FB}"/>
                </a:ext>
              </a:extLst>
            </p:cNvPr>
            <p:cNvPicPr>
              <a:picLocks noChangeAspect="1"/>
            </p:cNvPicPr>
            <p:nvPr/>
          </p:nvPicPr>
          <p:blipFill rotWithShape="1">
            <a:blip r:embed="rId9">
              <a:extLst>
                <a:ext uri="{28A0092B-C50C-407E-A947-70E740481C1C}">
                  <a14:useLocalDpi xmlns:a14="http://schemas.microsoft.com/office/drawing/2010/main" val="0"/>
                </a:ext>
              </a:extLst>
            </a:blip>
            <a:srcRect l="7766"/>
            <a:stretch/>
          </p:blipFill>
          <p:spPr>
            <a:xfrm>
              <a:off x="6454699" y="1462914"/>
              <a:ext cx="5699261" cy="3413886"/>
            </a:xfrm>
            <a:prstGeom prst="rect">
              <a:avLst/>
            </a:prstGeom>
          </p:spPr>
        </p:pic>
        <p:grpSp>
          <p:nvGrpSpPr>
            <p:cNvPr id="35" name="Group 34">
              <a:extLst>
                <a:ext uri="{FF2B5EF4-FFF2-40B4-BE49-F238E27FC236}">
                  <a16:creationId xmlns:a16="http://schemas.microsoft.com/office/drawing/2014/main" id="{45A1E05C-353D-5D4C-9894-919EC7FE0D2B}"/>
                </a:ext>
              </a:extLst>
            </p:cNvPr>
            <p:cNvGrpSpPr/>
            <p:nvPr/>
          </p:nvGrpSpPr>
          <p:grpSpPr>
            <a:xfrm>
              <a:off x="386455" y="1229593"/>
              <a:ext cx="6943432" cy="830997"/>
              <a:chOff x="386455" y="1229594"/>
              <a:chExt cx="6943432" cy="830997"/>
            </a:xfrm>
          </p:grpSpPr>
          <p:sp>
            <p:nvSpPr>
              <p:cNvPr id="42" name="Rectangle: Rounded Corners 2">
                <a:extLst>
                  <a:ext uri="{FF2B5EF4-FFF2-40B4-BE49-F238E27FC236}">
                    <a16:creationId xmlns:a16="http://schemas.microsoft.com/office/drawing/2014/main" id="{5E961797-0B1F-5E4D-8B10-A0CF3F86EF40}"/>
                  </a:ext>
                </a:extLst>
              </p:cNvPr>
              <p:cNvSpPr/>
              <p:nvPr/>
            </p:nvSpPr>
            <p:spPr>
              <a:xfrm>
                <a:off x="386455" y="1229594"/>
                <a:ext cx="5992044" cy="830997"/>
              </a:xfrm>
              <a:prstGeom prst="roundRect">
                <a:avLst/>
              </a:prstGeom>
              <a:solidFill>
                <a:srgbClr val="FFC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3" name="TextBox 42">
                <a:extLst>
                  <a:ext uri="{FF2B5EF4-FFF2-40B4-BE49-F238E27FC236}">
                    <a16:creationId xmlns:a16="http://schemas.microsoft.com/office/drawing/2014/main" id="{C0FF2A7E-37EC-2A40-8BEA-429EE961DADA}"/>
                  </a:ext>
                </a:extLst>
              </p:cNvPr>
              <p:cNvSpPr txBox="1"/>
              <p:nvPr/>
            </p:nvSpPr>
            <p:spPr>
              <a:xfrm>
                <a:off x="504364" y="1291320"/>
                <a:ext cx="6825523" cy="646331"/>
              </a:xfrm>
              <a:prstGeom prst="rect">
                <a:avLst/>
              </a:prstGeom>
              <a:noFill/>
            </p:spPr>
            <p:txBody>
              <a:bodyPr wrap="square">
                <a:spAutoFit/>
              </a:bodyPr>
              <a:lstStyle/>
              <a:p>
                <a:r>
                  <a:rPr lang="vi-VN" sz="2800" dirty="0">
                    <a:latin typeface="Calibri" panose="020F0502020204030204" pitchFamily="34" charset="0"/>
                    <a:ea typeface="Yu Mincho" panose="02020400000000000000" pitchFamily="18" charset="-128"/>
                    <a:cs typeface="Times New Roman" panose="02020603050405020304" pitchFamily="18" charset="0"/>
                  </a:rPr>
                  <a:t>A: Bさん</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　は</a:t>
                </a:r>
                <a:r>
                  <a:rPr lang="en-US" altLang="ja-JP" sz="2800" dirty="0">
                    <a:highlight>
                      <a:srgbClr val="C0C0C0"/>
                    </a:highlight>
                    <a:latin typeface="Calibri" panose="020F0502020204030204" pitchFamily="34" charset="0"/>
                    <a:ea typeface="Yu Mincho" panose="02020400000000000000" pitchFamily="18" charset="-128"/>
                    <a:cs typeface="Times New Roman" panose="02020603050405020304" pitchFamily="18" charset="0"/>
                  </a:rPr>
                  <a:t>_____________</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か</a:t>
                </a:r>
                <a:r>
                  <a:rPr lang="ja-JP" altLang="en-US" sz="3600" dirty="0">
                    <a:latin typeface="Calibri" panose="020F0502020204030204" pitchFamily="34" charset="0"/>
                    <a:ea typeface="Yu Mincho" panose="02020400000000000000" pitchFamily="18" charset="-128"/>
                    <a:cs typeface="Times New Roman" panose="02020603050405020304" pitchFamily="18" charset="0"/>
                  </a:rPr>
                  <a:t>。</a:t>
                </a:r>
                <a:endParaRPr lang="en-US" sz="3600" dirty="0">
                  <a:latin typeface="Calibri" panose="020F0502020204030204" pitchFamily="34" charset="0"/>
                  <a:ea typeface="Yu Mincho" panose="02020400000000000000" pitchFamily="18" charset="-128"/>
                  <a:cs typeface="Times New Roman" panose="02020603050405020304" pitchFamily="18" charset="0"/>
                </a:endParaRPr>
              </a:p>
            </p:txBody>
          </p:sp>
        </p:grpSp>
        <p:grpSp>
          <p:nvGrpSpPr>
            <p:cNvPr id="36" name="Group 35">
              <a:extLst>
                <a:ext uri="{FF2B5EF4-FFF2-40B4-BE49-F238E27FC236}">
                  <a16:creationId xmlns:a16="http://schemas.microsoft.com/office/drawing/2014/main" id="{351734DF-5FE9-F646-B67B-6B286AF4B7E7}"/>
                </a:ext>
              </a:extLst>
            </p:cNvPr>
            <p:cNvGrpSpPr/>
            <p:nvPr/>
          </p:nvGrpSpPr>
          <p:grpSpPr>
            <a:xfrm>
              <a:off x="1928880" y="2428391"/>
              <a:ext cx="3932098" cy="1102915"/>
              <a:chOff x="1928880" y="2428391"/>
              <a:chExt cx="3932098" cy="1102915"/>
            </a:xfrm>
          </p:grpSpPr>
          <p:sp>
            <p:nvSpPr>
              <p:cNvPr id="40" name="Rectangle: Rounded Corners 7">
                <a:extLst>
                  <a:ext uri="{FF2B5EF4-FFF2-40B4-BE49-F238E27FC236}">
                    <a16:creationId xmlns:a16="http://schemas.microsoft.com/office/drawing/2014/main" id="{50FB9A7C-6DAF-834B-9886-95FF67B68C6A}"/>
                  </a:ext>
                </a:extLst>
              </p:cNvPr>
              <p:cNvSpPr/>
              <p:nvPr/>
            </p:nvSpPr>
            <p:spPr>
              <a:xfrm>
                <a:off x="1928880" y="2428391"/>
                <a:ext cx="3652770" cy="1102915"/>
              </a:xfrm>
              <a:prstGeom prst="roundRect">
                <a:avLst/>
              </a:prstGeom>
              <a:solidFill>
                <a:srgbClr val="FFC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1" name="TextBox 40">
                <a:extLst>
                  <a:ext uri="{FF2B5EF4-FFF2-40B4-BE49-F238E27FC236}">
                    <a16:creationId xmlns:a16="http://schemas.microsoft.com/office/drawing/2014/main" id="{3BF468FC-7DFE-5A49-8C23-ECBCDCEDEDA6}"/>
                  </a:ext>
                </a:extLst>
              </p:cNvPr>
              <p:cNvSpPr txBox="1"/>
              <p:nvPr/>
            </p:nvSpPr>
            <p:spPr>
              <a:xfrm>
                <a:off x="2051531" y="2466491"/>
                <a:ext cx="3809447" cy="954107"/>
              </a:xfrm>
              <a:prstGeom prst="rect">
                <a:avLst/>
              </a:prstGeom>
              <a:noFill/>
            </p:spPr>
            <p:txBody>
              <a:bodyPr wrap="square">
                <a:spAutoFit/>
              </a:bodyPr>
              <a:lstStyle/>
              <a:p>
                <a:r>
                  <a:rPr lang="vi-VN" sz="2800" dirty="0">
                    <a:latin typeface="Calibri" panose="020F0502020204030204" pitchFamily="34" charset="0"/>
                    <a:ea typeface="Yu Mincho" panose="02020400000000000000" pitchFamily="18" charset="-128"/>
                    <a:cs typeface="Times New Roman" panose="02020603050405020304" pitchFamily="18" charset="0"/>
                  </a:rPr>
                  <a:t>B: </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はい、</a:t>
                </a:r>
                <a:r>
                  <a:rPr lang="en-US" altLang="ja-JP" sz="2800" dirty="0">
                    <a:highlight>
                      <a:srgbClr val="C0C0C0"/>
                    </a:highlight>
                    <a:latin typeface="Calibri" panose="020F0502020204030204" pitchFamily="34" charset="0"/>
                    <a:ea typeface="Yu Mincho" panose="02020400000000000000" pitchFamily="18" charset="-128"/>
                    <a:cs typeface="Times New Roman" panose="02020603050405020304" pitchFamily="18" charset="0"/>
                  </a:rPr>
                  <a:t>__________</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a:t>
                </a:r>
                <a:endParaRPr lang="en-US" altLang="ja-JP" sz="2800" dirty="0">
                  <a:latin typeface="Calibri" panose="020F0502020204030204" pitchFamily="34" charset="0"/>
                  <a:ea typeface="Yu Mincho" panose="02020400000000000000" pitchFamily="18" charset="-128"/>
                  <a:cs typeface="Times New Roman" panose="02020603050405020304" pitchFamily="18" charset="0"/>
                </a:endParaRPr>
              </a:p>
              <a:p>
                <a:r>
                  <a:rPr lang="vi-VN" sz="2800" dirty="0">
                    <a:latin typeface="Calibri" panose="020F0502020204030204" pitchFamily="34" charset="0"/>
                    <a:ea typeface="Yu Mincho" panose="02020400000000000000" pitchFamily="18" charset="-128"/>
                    <a:cs typeface="Times New Roman" panose="02020603050405020304" pitchFamily="18" charset="0"/>
                  </a:rPr>
                  <a:t>A:そうですか。</a:t>
                </a:r>
                <a:endParaRPr lang="en-US" altLang="ja-JP" sz="2800" dirty="0">
                  <a:latin typeface="Calibri" panose="020F0502020204030204" pitchFamily="34" charset="0"/>
                  <a:ea typeface="Yu Mincho" panose="02020400000000000000" pitchFamily="18" charset="-128"/>
                  <a:cs typeface="Times New Roman" panose="02020603050405020304" pitchFamily="18" charset="0"/>
                </a:endParaRPr>
              </a:p>
            </p:txBody>
          </p:sp>
        </p:grpSp>
        <p:grpSp>
          <p:nvGrpSpPr>
            <p:cNvPr id="37" name="Group 36">
              <a:extLst>
                <a:ext uri="{FF2B5EF4-FFF2-40B4-BE49-F238E27FC236}">
                  <a16:creationId xmlns:a16="http://schemas.microsoft.com/office/drawing/2014/main" id="{22506277-C28B-5846-9166-78BE5452A551}"/>
                </a:ext>
              </a:extLst>
            </p:cNvPr>
            <p:cNvGrpSpPr/>
            <p:nvPr/>
          </p:nvGrpSpPr>
          <p:grpSpPr>
            <a:xfrm>
              <a:off x="1928878" y="3814555"/>
              <a:ext cx="4164827" cy="1102915"/>
              <a:chOff x="1928878" y="3814555"/>
              <a:chExt cx="4164827" cy="1102915"/>
            </a:xfrm>
          </p:grpSpPr>
          <p:sp>
            <p:nvSpPr>
              <p:cNvPr id="38" name="Rectangle: Rounded Corners 8">
                <a:extLst>
                  <a:ext uri="{FF2B5EF4-FFF2-40B4-BE49-F238E27FC236}">
                    <a16:creationId xmlns:a16="http://schemas.microsoft.com/office/drawing/2014/main" id="{73C48921-37E3-814D-A550-491E84E9741C}"/>
                  </a:ext>
                </a:extLst>
              </p:cNvPr>
              <p:cNvSpPr/>
              <p:nvPr/>
            </p:nvSpPr>
            <p:spPr>
              <a:xfrm>
                <a:off x="1928878" y="3814555"/>
                <a:ext cx="4164827" cy="1102915"/>
              </a:xfrm>
              <a:prstGeom prst="roundRect">
                <a:avLst/>
              </a:prstGeom>
              <a:solidFill>
                <a:srgbClr val="FFC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9" name="TextBox 38">
                <a:extLst>
                  <a:ext uri="{FF2B5EF4-FFF2-40B4-BE49-F238E27FC236}">
                    <a16:creationId xmlns:a16="http://schemas.microsoft.com/office/drawing/2014/main" id="{A5A11DF6-DE50-FA42-97BE-7BD41F1EE99D}"/>
                  </a:ext>
                </a:extLst>
              </p:cNvPr>
              <p:cNvSpPr txBox="1"/>
              <p:nvPr/>
            </p:nvSpPr>
            <p:spPr>
              <a:xfrm>
                <a:off x="2117535" y="3924316"/>
                <a:ext cx="3912747" cy="954107"/>
              </a:xfrm>
              <a:prstGeom prst="rect">
                <a:avLst/>
              </a:prstGeom>
              <a:noFill/>
            </p:spPr>
            <p:txBody>
              <a:bodyPr wrap="square">
                <a:spAutoFit/>
              </a:bodyPr>
              <a:lstStyle/>
              <a:p>
                <a:r>
                  <a:rPr lang="vi-VN" sz="2800" dirty="0">
                    <a:latin typeface="Calibri" panose="020F0502020204030204" pitchFamily="34" charset="0"/>
                    <a:ea typeface="Yu Mincho" panose="02020400000000000000" pitchFamily="18" charset="-128"/>
                    <a:cs typeface="Times New Roman" panose="02020603050405020304" pitchFamily="18" charset="0"/>
                  </a:rPr>
                  <a:t>B: </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いいえ、</a:t>
                </a:r>
                <a:r>
                  <a:rPr lang="en-US" altLang="ja-JP" sz="2800" dirty="0">
                    <a:highlight>
                      <a:srgbClr val="C0C0C0"/>
                    </a:highlight>
                    <a:latin typeface="Calibri" panose="020F0502020204030204" pitchFamily="34" charset="0"/>
                    <a:ea typeface="Yu Mincho" panose="02020400000000000000" pitchFamily="18" charset="-128"/>
                    <a:cs typeface="Times New Roman" panose="02020603050405020304" pitchFamily="18" charset="0"/>
                  </a:rPr>
                  <a:t>__________</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a:t>
                </a:r>
                <a:endParaRPr lang="en-US" altLang="ja-JP" sz="2800" dirty="0">
                  <a:latin typeface="Calibri" panose="020F0502020204030204" pitchFamily="34" charset="0"/>
                  <a:ea typeface="Yu Mincho" panose="02020400000000000000" pitchFamily="18" charset="-128"/>
                  <a:cs typeface="Times New Roman" panose="02020603050405020304" pitchFamily="18" charset="0"/>
                </a:endParaRPr>
              </a:p>
              <a:p>
                <a:r>
                  <a:rPr lang="vi-VN" sz="2800" dirty="0">
                    <a:latin typeface="Calibri" panose="020F0502020204030204" pitchFamily="34" charset="0"/>
                    <a:ea typeface="Yu Mincho" panose="02020400000000000000" pitchFamily="18" charset="-128"/>
                    <a:cs typeface="Times New Roman" panose="02020603050405020304" pitchFamily="18" charset="0"/>
                  </a:rPr>
                  <a:t>A:そうですか。</a:t>
                </a:r>
                <a:endParaRPr lang="en-US" sz="3600" dirty="0">
                  <a:latin typeface="Calibri" panose="020F0502020204030204" pitchFamily="34" charset="0"/>
                  <a:ea typeface="Yu Mincho" panose="02020400000000000000" pitchFamily="18" charset="-128"/>
                  <a:cs typeface="Times New Roman" panose="02020603050405020304" pitchFamily="18" charset="0"/>
                </a:endParaRPr>
              </a:p>
            </p:txBody>
          </p:sp>
        </p:grpSp>
      </p:grpSp>
    </p:spTree>
    <p:extLst>
      <p:ext uri="{BB962C8B-B14F-4D97-AF65-F5344CB8AC3E}">
        <p14:creationId xmlns:p14="http://schemas.microsoft.com/office/powerpoint/2010/main" val="2664610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altLang="ja-JP" sz="6000" b="1" dirty="0">
                <a:ln w="0"/>
                <a:solidFill>
                  <a:srgbClr val="FF0000"/>
                </a:solidFill>
                <a:effectLst>
                  <a:outerShdw blurRad="38100" dist="25400" dir="5400000" algn="ctr" rotWithShape="0">
                    <a:srgbClr val="6E747A">
                      <a:alpha val="43000"/>
                    </a:srgbClr>
                  </a:outerShdw>
                </a:effectLst>
                <a:latin typeface="Arial" panose="020B0604020202020204" pitchFamily="34" charset="0"/>
                <a:ea typeface="游明朝" panose="02020400000000000000" pitchFamily="18" charset="-128"/>
                <a:cs typeface="Arial" panose="020B0604020202020204" pitchFamily="34" charset="0"/>
              </a:rPr>
              <a:t>1.</a:t>
            </a:r>
            <a:r>
              <a:rPr lang="ja-JP" altLang="en-US" sz="6000" b="1">
                <a:ln w="0"/>
                <a:solidFill>
                  <a:srgbClr val="FF0000"/>
                </a:solidFill>
                <a:effectLst>
                  <a:outerShdw blurRad="38100" dist="25400" dir="5400000" algn="ctr" rotWithShape="0">
                    <a:srgbClr val="6E747A">
                      <a:alpha val="43000"/>
                    </a:srgbClr>
                  </a:outerShdw>
                </a:effectLst>
                <a:latin typeface="Arial" panose="020B0604020202020204" pitchFamily="34" charset="0"/>
                <a:ea typeface="游明朝" panose="02020400000000000000" pitchFamily="18" charset="-128"/>
                <a:cs typeface="Arial" panose="020B0604020202020204" pitchFamily="34" charset="0"/>
              </a:rPr>
              <a:t> </a:t>
            </a:r>
            <a:r>
              <a:rPr lang="ja-JP" altLang="en-US" sz="6000" b="1" dirty="0">
                <a:ln w="0"/>
                <a:solidFill>
                  <a:srgbClr val="FF0000"/>
                </a:solidFill>
                <a:effectLst>
                  <a:outerShdw blurRad="38100" dist="25400" dir="5400000" algn="ctr" rotWithShape="0">
                    <a:srgbClr val="6E747A">
                      <a:alpha val="43000"/>
                    </a:srgbClr>
                  </a:outerShdw>
                </a:effectLst>
                <a:latin typeface="Arial" panose="020B0604020202020204" pitchFamily="34" charset="0"/>
                <a:ea typeface="游明朝" panose="02020400000000000000" pitchFamily="18" charset="-128"/>
                <a:cs typeface="Arial" panose="020B0604020202020204" pitchFamily="34" charset="0"/>
              </a:rPr>
              <a:t>アルバイトを探す</a:t>
            </a:r>
            <a:endParaRPr lang="en-US" sz="6000" b="1" dirty="0">
              <a:ln w="0"/>
              <a:solidFill>
                <a:srgbClr val="FF0000"/>
              </a:solidFill>
              <a:effectLst>
                <a:outerShdw blurRad="38100" dist="25400" dir="5400000" algn="ctr" rotWithShape="0">
                  <a:srgbClr val="6E747A">
                    <a:alpha val="43000"/>
                  </a:srgbClr>
                </a:outerShdw>
              </a:effectLst>
              <a:latin typeface="Arial" panose="020B0604020202020204" pitchFamily="34" charset="0"/>
              <a:ea typeface="游明朝" panose="02020400000000000000" pitchFamily="18" charset="-128"/>
              <a:cs typeface="Arial" panose="020B0604020202020204" pitchFamily="34" charset="0"/>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pic>
        <p:nvPicPr>
          <p:cNvPr id="15" name="Picture 14">
            <a:extLst>
              <a:ext uri="{FF2B5EF4-FFF2-40B4-BE49-F238E27FC236}">
                <a16:creationId xmlns:a16="http://schemas.microsoft.com/office/drawing/2014/main" id="{F3FBCB21-21A3-467C-83F5-9CB79FD40E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191" y="1984680"/>
            <a:ext cx="5555172" cy="4364753"/>
          </a:xfrm>
          <a:prstGeom prst="rect">
            <a:avLst/>
          </a:prstGeom>
        </p:spPr>
      </p:pic>
      <p:pic>
        <p:nvPicPr>
          <p:cNvPr id="16" name="Picture 15">
            <a:extLst>
              <a:ext uri="{FF2B5EF4-FFF2-40B4-BE49-F238E27FC236}">
                <a16:creationId xmlns:a16="http://schemas.microsoft.com/office/drawing/2014/main" id="{07DBCF86-B327-4FA9-A906-3524991B2C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8017" y="1798167"/>
            <a:ext cx="5949792" cy="4551266"/>
          </a:xfrm>
          <a:prstGeom prst="rect">
            <a:avLst/>
          </a:prstGeom>
        </p:spPr>
      </p:pic>
    </p:spTree>
    <p:extLst>
      <p:ext uri="{BB962C8B-B14F-4D97-AF65-F5344CB8AC3E}">
        <p14:creationId xmlns:p14="http://schemas.microsoft.com/office/powerpoint/2010/main" val="2889818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7">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217864"/>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6000" b="1">
                <a:ln w="0"/>
                <a:solidFill>
                  <a:srgbClr val="FF0000"/>
                </a:solidFill>
                <a:effectLst>
                  <a:outerShdw blurRad="38100" dist="25400" dir="5400000" algn="ctr" rotWithShape="0">
                    <a:srgbClr val="6E747A">
                      <a:alpha val="43000"/>
                    </a:srgbClr>
                  </a:outerShdw>
                </a:effectLst>
                <a:latin typeface="Arial" panose="020B0604020202020204" pitchFamily="34" charset="0"/>
                <a:ea typeface="游明朝" panose="02020400000000000000" pitchFamily="18" charset="-128"/>
                <a:cs typeface="Arial" panose="020B0604020202020204" pitchFamily="34" charset="0"/>
              </a:rPr>
              <a:t>チャレンジ </a:t>
            </a:r>
            <a:r>
              <a:rPr lang="en-US" altLang="ja-JP" sz="6000" b="1" dirty="0">
                <a:ln w="0"/>
                <a:solidFill>
                  <a:srgbClr val="FF0000"/>
                </a:solidFill>
                <a:effectLst>
                  <a:outerShdw blurRad="38100" dist="25400" dir="5400000" algn="ctr" rotWithShape="0">
                    <a:srgbClr val="6E747A">
                      <a:alpha val="43000"/>
                    </a:srgbClr>
                  </a:outerShdw>
                </a:effectLst>
                <a:latin typeface="Arial" panose="020B0604020202020204" pitchFamily="34" charset="0"/>
                <a:ea typeface="游明朝" panose="02020400000000000000" pitchFamily="18" charset="-128"/>
                <a:cs typeface="Arial" panose="020B0604020202020204" pitchFamily="34" charset="0"/>
              </a:rPr>
              <a:t>6</a:t>
            </a:r>
            <a:endParaRPr lang="en-US" sz="6000" b="1" dirty="0">
              <a:ln w="0"/>
              <a:solidFill>
                <a:srgbClr val="FF0000"/>
              </a:solidFill>
              <a:effectLst>
                <a:outerShdw blurRad="38100" dist="25400" dir="5400000" algn="ctr" rotWithShape="0">
                  <a:srgbClr val="6E747A">
                    <a:alpha val="43000"/>
                  </a:srgbClr>
                </a:outerShdw>
              </a:effectLst>
              <a:latin typeface="Arial" panose="020B0604020202020204" pitchFamily="34" charset="0"/>
              <a:ea typeface="游明朝" panose="02020400000000000000" pitchFamily="18" charset="-128"/>
              <a:cs typeface="Arial" panose="020B0604020202020204" pitchFamily="34" charset="0"/>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7">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18" name="Rectangle: Rounded Corners 17">
            <a:extLst>
              <a:ext uri="{FF2B5EF4-FFF2-40B4-BE49-F238E27FC236}">
                <a16:creationId xmlns:a16="http://schemas.microsoft.com/office/drawing/2014/main" id="{7F78CFBC-A5DB-42F4-9BF8-5B7BBD2C4A5E}"/>
              </a:ext>
            </a:extLst>
          </p:cNvPr>
          <p:cNvSpPr/>
          <p:nvPr/>
        </p:nvSpPr>
        <p:spPr>
          <a:xfrm>
            <a:off x="1854959" y="5873402"/>
            <a:ext cx="268044" cy="707886"/>
          </a:xfrm>
          <a:prstGeom prst="roundRect">
            <a:avLst/>
          </a:prstGeom>
          <a:solidFill>
            <a:srgbClr val="FFC0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000" dirty="0">
              <a:solidFill>
                <a:schemeClr val="tx1"/>
              </a:solidFill>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A3B01459-1DCE-4723-817D-FA675383B560}"/>
              </a:ext>
            </a:extLst>
          </p:cNvPr>
          <p:cNvSpPr/>
          <p:nvPr/>
        </p:nvSpPr>
        <p:spPr>
          <a:xfrm>
            <a:off x="2195326" y="5873402"/>
            <a:ext cx="1494830" cy="707886"/>
          </a:xfrm>
          <a:prstGeom prst="roundRect">
            <a:avLst/>
          </a:prstGeom>
          <a:solidFill>
            <a:srgbClr val="FFC0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4000" b="1" cap="none" spc="0" dirty="0">
                <a:ln w="0"/>
                <a:solidFill>
                  <a:schemeClr val="tx1"/>
                </a:solidFill>
                <a:latin typeface="Arial" panose="020B0604020202020204" pitchFamily="34" charset="0"/>
                <a:ea typeface="Yu Mincho" panose="02020400000000000000" pitchFamily="18" charset="-128"/>
                <a:cs typeface="Arial" panose="020B0604020202020204" pitchFamily="34" charset="0"/>
              </a:rPr>
              <a:t>A</a:t>
            </a:r>
            <a:r>
              <a:rPr lang="vi-VN" altLang="ja-JP" sz="4000" b="1" dirty="0">
                <a:ln w="0"/>
                <a:latin typeface="Arial" panose="020B0604020202020204" pitchFamily="34" charset="0"/>
                <a:ea typeface="Yu Mincho" panose="02020400000000000000" pitchFamily="18" charset="-128"/>
                <a:cs typeface="Arial" panose="020B0604020202020204" pitchFamily="34" charset="0"/>
              </a:rPr>
              <a:t>07</a:t>
            </a:r>
            <a:endParaRPr lang="en-US" altLang="ja-JP" sz="4000" b="1" cap="none" spc="0" dirty="0">
              <a:ln w="0"/>
              <a:solidFill>
                <a:schemeClr val="tx1"/>
              </a:solidFill>
              <a:latin typeface="Arial" panose="020B0604020202020204" pitchFamily="34" charset="0"/>
              <a:ea typeface="Yu Mincho" panose="02020400000000000000" pitchFamily="18" charset="-128"/>
              <a:cs typeface="Arial" panose="020B0604020202020204" pitchFamily="34" charset="0"/>
            </a:endParaRPr>
          </a:p>
        </p:txBody>
      </p:sp>
      <p:pic>
        <p:nvPicPr>
          <p:cNvPr id="20" name="Picture 2" descr="Kỷ Lục Quay Đĩa Bản Ghi Vinyl Âm - Miễn Phí vector hình ảnh trên Pixabay">
            <a:extLst>
              <a:ext uri="{FF2B5EF4-FFF2-40B4-BE49-F238E27FC236}">
                <a16:creationId xmlns:a16="http://schemas.microsoft.com/office/drawing/2014/main" id="{096FDB08-0A22-4117-AC1E-A970DA6A85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512" y="5515863"/>
            <a:ext cx="1167528" cy="10654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AC7D873-53C3-C840-81D3-A45C022CD8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82790" y="1676596"/>
            <a:ext cx="7532965" cy="5181403"/>
          </a:xfrm>
          <a:prstGeom prst="rect">
            <a:avLst/>
          </a:prstGeom>
        </p:spPr>
      </p:pic>
      <p:pic>
        <p:nvPicPr>
          <p:cNvPr id="2" name="07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639051" y="5028500"/>
            <a:ext cx="487363" cy="487363"/>
          </a:xfrm>
          <a:prstGeom prst="rect">
            <a:avLst/>
          </a:prstGeom>
        </p:spPr>
      </p:pic>
    </p:spTree>
    <p:extLst>
      <p:ext uri="{BB962C8B-B14F-4D97-AF65-F5344CB8AC3E}">
        <p14:creationId xmlns:p14="http://schemas.microsoft.com/office/powerpoint/2010/main" val="30168366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8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A6D24-69DA-2441-926C-45A843A7F044}"/>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181012E9-A990-484C-8890-18C70E729AB0}"/>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6"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DB210527-61EC-3940-9D4B-5FC485D6A2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Việt Nam Cờ Đất - Miễn Phí vector hình ảnh trên Pixabay">
            <a:extLst>
              <a:ext uri="{FF2B5EF4-FFF2-40B4-BE49-F238E27FC236}">
                <a16:creationId xmlns:a16="http://schemas.microsoft.com/office/drawing/2014/main" id="{07108568-1FDD-5B41-BEB7-6C055833D6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ome Page - FPTU HCM">
            <a:extLst>
              <a:ext uri="{FF2B5EF4-FFF2-40B4-BE49-F238E27FC236}">
                <a16:creationId xmlns:a16="http://schemas.microsoft.com/office/drawing/2014/main" id="{DCC462F1-E76C-1A4A-8C6B-08337B6344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bstract image">
            <a:extLst>
              <a:ext uri="{FF2B5EF4-FFF2-40B4-BE49-F238E27FC236}">
                <a16:creationId xmlns:a16="http://schemas.microsoft.com/office/drawing/2014/main" id="{B5DAF7C5-0C93-5F47-B9F2-20BD7014365A}"/>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0" name="Rectangle 9">
            <a:extLst>
              <a:ext uri="{FF2B5EF4-FFF2-40B4-BE49-F238E27FC236}">
                <a16:creationId xmlns:a16="http://schemas.microsoft.com/office/drawing/2014/main" id="{B999238B-E629-A943-9BE5-E17A814B8970}"/>
              </a:ext>
            </a:extLst>
          </p:cNvPr>
          <p:cNvSpPr/>
          <p:nvPr/>
        </p:nvSpPr>
        <p:spPr>
          <a:xfrm>
            <a:off x="2203853" y="186526"/>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kumimoji="0" lang="vi-VN" altLang="en-US" sz="6000" b="1" i="0" u="none" strike="noStrike" cap="none" spc="0" normalizeH="0" baseline="0" dirty="0">
                <a:ln/>
                <a:solidFill>
                  <a:srgbClr val="FF0000"/>
                </a:solidFill>
                <a:effectLst/>
                <a:latin typeface="Times New Roman" panose="02020603050405020304" pitchFamily="18" charset="0"/>
                <a:ea typeface="Yu Mincho" panose="02020400000000000000" pitchFamily="18" charset="-128"/>
                <a:cs typeface="Times New Roman" panose="02020603050405020304" pitchFamily="18" charset="0"/>
              </a:rPr>
              <a:t>N</a:t>
            </a:r>
            <a:r>
              <a:rPr kumimoji="0" lang="ja-JP" altLang="vi-VN" sz="6000" b="1" i="0" u="none" strike="noStrike" cap="none" spc="0" normalizeH="0" baseline="0">
                <a:ln/>
                <a:solidFill>
                  <a:srgbClr val="FF0000"/>
                </a:solidFill>
                <a:effectLst/>
                <a:latin typeface="Times New Roman" panose="02020603050405020304" pitchFamily="18" charset="0"/>
                <a:ea typeface="Yu Mincho" panose="02020400000000000000" pitchFamily="18" charset="-128"/>
                <a:cs typeface="Times New Roman" panose="02020603050405020304" pitchFamily="18" charset="0"/>
              </a:rPr>
              <a:t>＋なら</a:t>
            </a:r>
            <a:endParaRPr lang="en-US" sz="6000" b="1" cap="none" spc="0" dirty="0">
              <a:ln/>
              <a:solidFill>
                <a:srgbClr val="FF0000"/>
              </a:solidFill>
              <a:effectLst/>
            </a:endParaRPr>
          </a:p>
        </p:txBody>
      </p:sp>
      <p:pic>
        <p:nvPicPr>
          <p:cNvPr id="11" name="Picture 10" descr="abstract image">
            <a:extLst>
              <a:ext uri="{FF2B5EF4-FFF2-40B4-BE49-F238E27FC236}">
                <a16:creationId xmlns:a16="http://schemas.microsoft.com/office/drawing/2014/main" id="{200CE93C-53D2-FF4F-928E-0E9F1DBE78A4}"/>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grpSp>
        <p:nvGrpSpPr>
          <p:cNvPr id="16" name="Group 15">
            <a:extLst>
              <a:ext uri="{FF2B5EF4-FFF2-40B4-BE49-F238E27FC236}">
                <a16:creationId xmlns:a16="http://schemas.microsoft.com/office/drawing/2014/main" id="{9377E810-8DCA-C544-9F30-35FB6FB1AB68}"/>
              </a:ext>
            </a:extLst>
          </p:cNvPr>
          <p:cNvGrpSpPr/>
          <p:nvPr/>
        </p:nvGrpSpPr>
        <p:grpSpPr>
          <a:xfrm>
            <a:off x="8816752" y="0"/>
            <a:ext cx="2125823" cy="1851776"/>
            <a:chOff x="6867309" y="65109"/>
            <a:chExt cx="2125823" cy="1851776"/>
          </a:xfrm>
        </p:grpSpPr>
        <p:sp>
          <p:nvSpPr>
            <p:cNvPr id="17" name="Star: 32 Points 4">
              <a:extLst>
                <a:ext uri="{FF2B5EF4-FFF2-40B4-BE49-F238E27FC236}">
                  <a16:creationId xmlns:a16="http://schemas.microsoft.com/office/drawing/2014/main" id="{BFBDA198-2E3E-0845-84F3-ED2250520960}"/>
                </a:ext>
              </a:extLst>
            </p:cNvPr>
            <p:cNvSpPr/>
            <p:nvPr/>
          </p:nvSpPr>
          <p:spPr>
            <a:xfrm>
              <a:off x="6867309" y="65109"/>
              <a:ext cx="1933731" cy="1851776"/>
            </a:xfrm>
            <a:prstGeom prst="star32">
              <a:avLst/>
            </a:prstGeom>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79A9A1CA-6456-F849-834A-E341BCA0AEED}"/>
                </a:ext>
              </a:extLst>
            </p:cNvPr>
            <p:cNvSpPr txBox="1"/>
            <p:nvPr/>
          </p:nvSpPr>
          <p:spPr>
            <a:xfrm>
              <a:off x="7048158" y="466979"/>
              <a:ext cx="1944974" cy="1015663"/>
            </a:xfrm>
            <a:prstGeom prst="rect">
              <a:avLst/>
            </a:prstGeom>
            <a:noFill/>
          </p:spPr>
          <p:txBody>
            <a:bodyPr wrap="square">
              <a:spAutoFit/>
            </a:bodyPr>
            <a:lstStyle/>
            <a:p>
              <a:r>
                <a:rPr kumimoji="0" lang="vi-VN" altLang="ja-JP" sz="6000" b="1" i="0" u="none" strike="noStrike" cap="none" spc="0" normalizeH="0" baseline="0" dirty="0">
                  <a:ln/>
                  <a:solidFill>
                    <a:srgbClr val="FF0000"/>
                  </a:solidFill>
                  <a:effectLst/>
                  <a:latin typeface="Times New Roman" panose="02020603050405020304" pitchFamily="18" charset="0"/>
                  <a:ea typeface="Yu Mincho" panose="02020400000000000000" pitchFamily="18" charset="-128"/>
                  <a:cs typeface="Times New Roman" panose="02020603050405020304" pitchFamily="18" charset="0"/>
                </a:rPr>
                <a:t>Nếu</a:t>
              </a:r>
              <a:endParaRPr lang="en-US" sz="6000" dirty="0">
                <a:solidFill>
                  <a:srgbClr val="FF0000"/>
                </a:solidFill>
              </a:endParaRPr>
            </a:p>
          </p:txBody>
        </p:sp>
      </p:grpSp>
      <p:grpSp>
        <p:nvGrpSpPr>
          <p:cNvPr id="19" name="Group 18">
            <a:extLst>
              <a:ext uri="{FF2B5EF4-FFF2-40B4-BE49-F238E27FC236}">
                <a16:creationId xmlns:a16="http://schemas.microsoft.com/office/drawing/2014/main" id="{5B0BC10A-7E68-8F45-97F9-446A5055625C}"/>
              </a:ext>
            </a:extLst>
          </p:cNvPr>
          <p:cNvGrpSpPr/>
          <p:nvPr/>
        </p:nvGrpSpPr>
        <p:grpSpPr>
          <a:xfrm>
            <a:off x="1001561" y="2114150"/>
            <a:ext cx="9836327" cy="2110972"/>
            <a:chOff x="1001561" y="2114150"/>
            <a:chExt cx="9836327" cy="2110972"/>
          </a:xfrm>
        </p:grpSpPr>
        <p:sp>
          <p:nvSpPr>
            <p:cNvPr id="20" name="Rectangle: Rounded Corners 8">
              <a:extLst>
                <a:ext uri="{FF2B5EF4-FFF2-40B4-BE49-F238E27FC236}">
                  <a16:creationId xmlns:a16="http://schemas.microsoft.com/office/drawing/2014/main" id="{020C27CA-B2BA-3644-A5E0-12CF87CEFFAE}"/>
                </a:ext>
              </a:extLst>
            </p:cNvPr>
            <p:cNvSpPr/>
            <p:nvPr/>
          </p:nvSpPr>
          <p:spPr>
            <a:xfrm>
              <a:off x="1001561" y="2114150"/>
              <a:ext cx="9836327" cy="2068106"/>
            </a:xfrm>
            <a:prstGeom prst="roundRect">
              <a:avLst/>
            </a:prstGeom>
            <a:noFill/>
            <a:ln w="571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1" name="TextBox 20">
              <a:extLst>
                <a:ext uri="{FF2B5EF4-FFF2-40B4-BE49-F238E27FC236}">
                  <a16:creationId xmlns:a16="http://schemas.microsoft.com/office/drawing/2014/main" id="{9219D50B-B140-1C48-A4FC-747F29E5AD52}"/>
                </a:ext>
              </a:extLst>
            </p:cNvPr>
            <p:cNvSpPr txBox="1"/>
            <p:nvPr/>
          </p:nvSpPr>
          <p:spPr>
            <a:xfrm>
              <a:off x="1785644" y="2163019"/>
              <a:ext cx="8992284" cy="2062103"/>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A: </a:t>
              </a:r>
              <a:r>
                <a:rPr kumimoji="0" lang="ja-JP" altLang="vi-VN"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英語が　できますか。</a:t>
              </a:r>
              <a:endParaRPr kumimoji="0" lang="en-US"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Bạn c</a:t>
              </a:r>
              <a:r>
                <a:rPr kumimoji="0" lang="vi-VN" altLang="ja-JP" sz="2800" b="0" i="0" u="none" strike="noStrike" cap="none" normalizeH="0" baseline="0" dirty="0">
                  <a:ln>
                    <a:noFill/>
                  </a:ln>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ó</a:t>
              </a: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 khả năng tiếng Anh không?</a:t>
              </a:r>
              <a:endParaRPr lang="en-US" altLang="ja-JP" sz="2800" dirty="0">
                <a:latin typeface="Times New Roman" panose="02020603050405020304" pitchFamily="18" charset="0"/>
                <a:ea typeface="Yu Mincho" panose="02020400000000000000" pitchFamily="18" charset="-128"/>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kumimoji="0" lang="en-US" altLang="ja-JP" sz="16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B: </a:t>
              </a:r>
              <a:r>
                <a:rPr kumimoji="0" lang="ja-JP" altLang="vi-VN"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はい、日常会話</a:t>
              </a:r>
              <a:r>
                <a:rPr kumimoji="0" lang="ja-JP" altLang="vi-VN" sz="2800" b="1" i="0" u="none" strike="noStrike" cap="none" normalizeH="0" baseline="0" dirty="0">
                  <a:ln>
                    <a:noFill/>
                  </a:ln>
                  <a:solidFill>
                    <a:srgbClr val="FF0000"/>
                  </a:solidFill>
                  <a:effectLst/>
                  <a:latin typeface="Times New Roman" panose="02020603050405020304" pitchFamily="18" charset="0"/>
                  <a:ea typeface="Yu Mincho" panose="02020400000000000000" pitchFamily="18" charset="-128"/>
                  <a:cs typeface="Times New Roman" panose="02020603050405020304" pitchFamily="18" charset="0"/>
                </a:rPr>
                <a:t>なら　</a:t>
              </a:r>
              <a:r>
                <a:rPr kumimoji="0" lang="ja-JP" altLang="vi-VN"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できます。</a:t>
              </a:r>
              <a:endParaRPr lang="en-US" altLang="ja-JP" sz="2800" dirty="0">
                <a:latin typeface="Times New Roman" panose="02020603050405020304" pitchFamily="18" charset="0"/>
                <a:ea typeface="Yu Mincho" panose="02020400000000000000" pitchFamily="18" charset="-128"/>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Vâng, nếu l</a:t>
              </a:r>
              <a:r>
                <a:rPr kumimoji="0" lang="vi-VN" altLang="ja-JP" sz="2800" b="0" i="0" u="none" strike="noStrike" cap="none" normalizeH="0" baseline="0" dirty="0">
                  <a:ln>
                    <a:noFill/>
                  </a:ln>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à</a:t>
              </a: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 hội thoại hằng ng</a:t>
              </a:r>
              <a:r>
                <a:rPr kumimoji="0" lang="vi-VN" altLang="ja-JP" sz="2800" b="0" i="0" u="none" strike="noStrike" cap="none" normalizeH="0" baseline="0" dirty="0">
                  <a:ln>
                    <a:noFill/>
                  </a:ln>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à</a:t>
              </a: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y th</a:t>
              </a:r>
              <a:r>
                <a:rPr kumimoji="0" lang="vi-VN" altLang="ja-JP" sz="2800" b="0" i="0" u="none" strike="noStrike" cap="none" normalizeH="0" baseline="0" dirty="0">
                  <a:ln>
                    <a:noFill/>
                  </a:ln>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ì</a:t>
              </a: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 tôi c</a:t>
              </a:r>
              <a:r>
                <a:rPr kumimoji="0" lang="vi-VN" altLang="ja-JP" sz="2800" b="0" i="0" u="none" strike="noStrike" cap="none" normalizeH="0" baseline="0" dirty="0">
                  <a:ln>
                    <a:noFill/>
                  </a:ln>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ó</a:t>
              </a: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 thể.</a:t>
              </a:r>
              <a:endParaRPr kumimoji="0" lang="en-US" altLang="ja-JP" sz="2000" b="0" i="0" u="none" strike="noStrike" cap="none" normalizeH="0" baseline="0" dirty="0">
                <a:ln>
                  <a:noFill/>
                </a:ln>
                <a:solidFill>
                  <a:schemeClr val="tx1"/>
                </a:solidFill>
                <a:effectLst/>
              </a:endParaRPr>
            </a:p>
          </p:txBody>
        </p:sp>
      </p:grpSp>
      <p:grpSp>
        <p:nvGrpSpPr>
          <p:cNvPr id="22" name="Group 21">
            <a:extLst>
              <a:ext uri="{FF2B5EF4-FFF2-40B4-BE49-F238E27FC236}">
                <a16:creationId xmlns:a16="http://schemas.microsoft.com/office/drawing/2014/main" id="{E6DDA697-FBAC-9242-8482-A448C0767769}"/>
              </a:ext>
            </a:extLst>
          </p:cNvPr>
          <p:cNvGrpSpPr/>
          <p:nvPr/>
        </p:nvGrpSpPr>
        <p:grpSpPr>
          <a:xfrm>
            <a:off x="1001561" y="4491703"/>
            <a:ext cx="9836327" cy="2118400"/>
            <a:chOff x="1001561" y="4506693"/>
            <a:chExt cx="9836327" cy="2118400"/>
          </a:xfrm>
        </p:grpSpPr>
        <p:sp>
          <p:nvSpPr>
            <p:cNvPr id="23" name="Rectangle 22">
              <a:extLst>
                <a:ext uri="{FF2B5EF4-FFF2-40B4-BE49-F238E27FC236}">
                  <a16:creationId xmlns:a16="http://schemas.microsoft.com/office/drawing/2014/main" id="{0368168C-94E1-AB4E-984D-643A55E5DA2E}"/>
                </a:ext>
              </a:extLst>
            </p:cNvPr>
            <p:cNvSpPr>
              <a:spLocks noChangeArrowheads="1"/>
            </p:cNvSpPr>
            <p:nvPr/>
          </p:nvSpPr>
          <p:spPr bwMode="auto">
            <a:xfrm>
              <a:off x="1354112" y="4562989"/>
              <a:ext cx="8300894"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45720" rIns="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l" defTabSz="914400" rtl="0" eaLnBrk="0" fontAlgn="base" latinLnBrk="0" hangingPunct="0">
                <a:lnSpc>
                  <a:spcPct val="100000"/>
                </a:lnSpc>
                <a:spcBef>
                  <a:spcPct val="0"/>
                </a:spcBef>
                <a:spcAft>
                  <a:spcPct val="0"/>
                </a:spcAft>
                <a:buClrTx/>
                <a:buSzTx/>
                <a:tabLst/>
              </a:pP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A: </a:t>
              </a:r>
              <a:r>
                <a:rPr kumimoji="0" lang="ja-JP" altLang="vi-VN"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パソコンが　できますか。</a:t>
              </a:r>
              <a:endParaRPr kumimoji="0" lang="en-US"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endParaRPr>
            </a:p>
            <a:p>
              <a:pPr marR="0" lvl="0" indent="0" algn="l" defTabSz="914400" rtl="0" eaLnBrk="0" fontAlgn="base" latinLnBrk="0" hangingPunct="0">
                <a:lnSpc>
                  <a:spcPct val="100000"/>
                </a:lnSpc>
                <a:spcBef>
                  <a:spcPct val="0"/>
                </a:spcBef>
                <a:spcAft>
                  <a:spcPct val="0"/>
                </a:spcAft>
                <a:buClrTx/>
                <a:buSzTx/>
                <a:tabLst/>
              </a:pP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Bạn c</a:t>
              </a:r>
              <a:r>
                <a:rPr kumimoji="0" lang="vi-VN" altLang="ja-JP" sz="2800" b="0" i="0" u="none" strike="noStrike" cap="none" normalizeH="0" baseline="0" dirty="0">
                  <a:ln>
                    <a:noFill/>
                  </a:ln>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ó</a:t>
              </a: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 thể sử dụng m</a:t>
              </a:r>
              <a:r>
                <a:rPr kumimoji="0" lang="vi-VN" altLang="ja-JP" sz="2800" b="0" i="0" u="none" strike="noStrike" cap="none" normalizeH="0" baseline="0" dirty="0">
                  <a:ln>
                    <a:noFill/>
                  </a:ln>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á</a:t>
              </a: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y t</a:t>
              </a:r>
              <a:r>
                <a:rPr kumimoji="0" lang="vi-VN" altLang="ja-JP" sz="2800" b="0" i="0" u="none" strike="noStrike" cap="none" normalizeH="0" baseline="0" dirty="0">
                  <a:ln>
                    <a:noFill/>
                  </a:ln>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í</a:t>
              </a: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nh không?</a:t>
              </a:r>
              <a:endParaRPr kumimoji="0" lang="en-US"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endParaRPr>
            </a:p>
            <a:p>
              <a:pPr marR="0" lvl="0" indent="0" algn="l" defTabSz="914400" rtl="0" eaLnBrk="0" fontAlgn="base" latinLnBrk="0" hangingPunct="0">
                <a:lnSpc>
                  <a:spcPct val="100000"/>
                </a:lnSpc>
                <a:spcBef>
                  <a:spcPct val="0"/>
                </a:spcBef>
                <a:spcAft>
                  <a:spcPct val="0"/>
                </a:spcAft>
                <a:buClrTx/>
                <a:buSzTx/>
                <a:tabLst/>
              </a:pPr>
              <a:endParaRPr lang="en-US" altLang="ja-JP" sz="1600" dirty="0">
                <a:latin typeface="Times New Roman" panose="02020603050405020304" pitchFamily="18" charset="0"/>
                <a:ea typeface="Yu Mincho" panose="02020400000000000000" pitchFamily="18" charset="-128"/>
                <a:cs typeface="Times New Roman" panose="02020603050405020304" pitchFamily="18" charset="0"/>
              </a:endParaRPr>
            </a:p>
            <a:p>
              <a:pPr marR="0" lvl="0" indent="0" algn="l" defTabSz="914400" rtl="0" eaLnBrk="0" fontAlgn="base" latinLnBrk="0" hangingPunct="0">
                <a:lnSpc>
                  <a:spcPct val="100000"/>
                </a:lnSpc>
                <a:spcBef>
                  <a:spcPct val="0"/>
                </a:spcBef>
                <a:spcAft>
                  <a:spcPct val="0"/>
                </a:spcAft>
                <a:buClrTx/>
                <a:buSzTx/>
                <a:tabLst/>
              </a:pP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B: </a:t>
              </a:r>
              <a:r>
                <a:rPr kumimoji="0" lang="ja-JP" altLang="vi-VN"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はい、簡単な　操作</a:t>
              </a: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a:t>
              </a:r>
              <a:r>
                <a:rPr kumimoji="0" lang="ja-JP" altLang="vi-VN"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そうさ</a:t>
              </a:r>
              <a:r>
                <a:rPr kumimoji="0" lang="vi-VN" altLang="ja-JP"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a:t>
              </a:r>
              <a:r>
                <a:rPr kumimoji="0" lang="ja-JP" altLang="vi-VN" sz="2800" b="1" i="0" u="none" strike="noStrike" cap="none" normalizeH="0" baseline="0" dirty="0">
                  <a:ln>
                    <a:noFill/>
                  </a:ln>
                  <a:solidFill>
                    <a:srgbClr val="FF0000"/>
                  </a:solidFill>
                  <a:effectLst/>
                  <a:latin typeface="Times New Roman" panose="02020603050405020304" pitchFamily="18" charset="0"/>
                  <a:ea typeface="Yu Mincho" panose="02020400000000000000" pitchFamily="18" charset="-128"/>
                  <a:cs typeface="Times New Roman" panose="02020603050405020304" pitchFamily="18" charset="0"/>
                </a:rPr>
                <a:t>なら</a:t>
              </a:r>
              <a:r>
                <a:rPr kumimoji="0" lang="ja-JP" altLang="vi-VN" sz="2800" b="0" i="0" u="none" strike="noStrike" cap="none" normalizeH="0" baseline="0" dirty="0">
                  <a:ln>
                    <a:noFill/>
                  </a:ln>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　できます。</a:t>
              </a:r>
              <a:endParaRPr lang="en-US" altLang="ja-JP" sz="2800" dirty="0">
                <a:latin typeface="Times New Roman" panose="02020603050405020304" pitchFamily="18" charset="0"/>
                <a:ea typeface="Yu Mincho" panose="02020400000000000000" pitchFamily="18" charset="-128"/>
                <a:cs typeface="Times New Roman" panose="02020603050405020304" pitchFamily="18" charset="0"/>
              </a:endParaRPr>
            </a:p>
            <a:p>
              <a:pPr marR="0" lvl="0" indent="0" algn="l" defTabSz="914400" rtl="0" eaLnBrk="0" fontAlgn="base" latinLnBrk="0" hangingPunct="0">
                <a:lnSpc>
                  <a:spcPct val="100000"/>
                </a:lnSpc>
                <a:spcBef>
                  <a:spcPct val="0"/>
                </a:spcBef>
                <a:spcAft>
                  <a:spcPct val="0"/>
                </a:spcAft>
                <a:buClrTx/>
                <a:buSzTx/>
                <a:tabLst/>
              </a:pPr>
              <a:r>
                <a:rPr kumimoji="0" lang="vi-VN" altLang="ja-JP" sz="2800" b="0" i="0" u="none" strike="noStrike" cap="none" normalizeH="0" baseline="0" dirty="0">
                  <a:ln>
                    <a:noFill/>
                  </a:ln>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Vâng, nếu là thao tác đơn giản thì tôi có thể.</a:t>
              </a:r>
              <a:endParaRPr kumimoji="0" lang="vi-VN" altLang="ja-JP" sz="2800" b="0" i="0" u="none" strike="noStrike" cap="none" normalizeH="0" baseline="0" dirty="0">
                <a:ln>
                  <a:noFill/>
                </a:ln>
                <a:solidFill>
                  <a:schemeClr val="tx1"/>
                </a:solidFill>
                <a:effectLst/>
              </a:endParaRPr>
            </a:p>
          </p:txBody>
        </p:sp>
        <p:sp>
          <p:nvSpPr>
            <p:cNvPr id="24" name="Rectangle: Rounded Corners 11">
              <a:extLst>
                <a:ext uri="{FF2B5EF4-FFF2-40B4-BE49-F238E27FC236}">
                  <a16:creationId xmlns:a16="http://schemas.microsoft.com/office/drawing/2014/main" id="{8B8DF79E-9449-034B-B093-6DA3F1659094}"/>
                </a:ext>
              </a:extLst>
            </p:cNvPr>
            <p:cNvSpPr/>
            <p:nvPr/>
          </p:nvSpPr>
          <p:spPr>
            <a:xfrm>
              <a:off x="1001561" y="4506693"/>
              <a:ext cx="9836327" cy="2118400"/>
            </a:xfrm>
            <a:prstGeom prst="roundRect">
              <a:avLst/>
            </a:prstGeom>
            <a:noFill/>
            <a:ln w="571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grpSp>
    </p:spTree>
    <p:extLst>
      <p:ext uri="{BB962C8B-B14F-4D97-AF65-F5344CB8AC3E}">
        <p14:creationId xmlns:p14="http://schemas.microsoft.com/office/powerpoint/2010/main" val="189143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32" presetClass="emph" presetSubtype="0" repeatCount="indefinite" fill="hold" nodeType="afterEffect">
                                  <p:stCondLst>
                                    <p:cond delay="0"/>
                                  </p:stCondLst>
                                  <p:childTnLst>
                                    <p:animRot by="120000">
                                      <p:cBhvr>
                                        <p:cTn id="10" dur="100" fill="hold">
                                          <p:stCondLst>
                                            <p:cond delay="0"/>
                                          </p:stCondLst>
                                        </p:cTn>
                                        <p:tgtEl>
                                          <p:spTgt spid="16"/>
                                        </p:tgtEl>
                                        <p:attrNameLst>
                                          <p:attrName>r</p:attrName>
                                        </p:attrNameLst>
                                      </p:cBhvr>
                                    </p:animRot>
                                    <p:animRot by="-240000">
                                      <p:cBhvr>
                                        <p:cTn id="11" dur="200" fill="hold">
                                          <p:stCondLst>
                                            <p:cond delay="200"/>
                                          </p:stCondLst>
                                        </p:cTn>
                                        <p:tgtEl>
                                          <p:spTgt spid="16"/>
                                        </p:tgtEl>
                                        <p:attrNameLst>
                                          <p:attrName>r</p:attrName>
                                        </p:attrNameLst>
                                      </p:cBhvr>
                                    </p:animRot>
                                    <p:animRot by="240000">
                                      <p:cBhvr>
                                        <p:cTn id="12" dur="200" fill="hold">
                                          <p:stCondLst>
                                            <p:cond delay="400"/>
                                          </p:stCondLst>
                                        </p:cTn>
                                        <p:tgtEl>
                                          <p:spTgt spid="16"/>
                                        </p:tgtEl>
                                        <p:attrNameLst>
                                          <p:attrName>r</p:attrName>
                                        </p:attrNameLst>
                                      </p:cBhvr>
                                    </p:animRot>
                                    <p:animRot by="-240000">
                                      <p:cBhvr>
                                        <p:cTn id="13" dur="200" fill="hold">
                                          <p:stCondLst>
                                            <p:cond delay="600"/>
                                          </p:stCondLst>
                                        </p:cTn>
                                        <p:tgtEl>
                                          <p:spTgt spid="16"/>
                                        </p:tgtEl>
                                        <p:attrNameLst>
                                          <p:attrName>r</p:attrName>
                                        </p:attrNameLst>
                                      </p:cBhvr>
                                    </p:animRot>
                                    <p:animRot by="120000">
                                      <p:cBhvr>
                                        <p:cTn id="14" dur="200" fill="hold">
                                          <p:stCondLst>
                                            <p:cond delay="800"/>
                                          </p:stCondLst>
                                        </p:cTn>
                                        <p:tgtEl>
                                          <p:spTgt spid="16"/>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9" presetClass="entr" presetSubtype="0" decel="10000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p:cTn id="26" dur="500" fill="hold"/>
                                        <p:tgtEl>
                                          <p:spTgt spid="22"/>
                                        </p:tgtEl>
                                        <p:attrNameLst>
                                          <p:attrName>ppt_w</p:attrName>
                                        </p:attrNameLst>
                                      </p:cBhvr>
                                      <p:tavLst>
                                        <p:tav tm="0">
                                          <p:val>
                                            <p:fltVal val="0"/>
                                          </p:val>
                                        </p:tav>
                                        <p:tav tm="100000">
                                          <p:val>
                                            <p:strVal val="#ppt_w"/>
                                          </p:val>
                                        </p:tav>
                                      </p:tavLst>
                                    </p:anim>
                                    <p:anim calcmode="lin" valueType="num">
                                      <p:cBhvr>
                                        <p:cTn id="27" dur="500" fill="hold"/>
                                        <p:tgtEl>
                                          <p:spTgt spid="22"/>
                                        </p:tgtEl>
                                        <p:attrNameLst>
                                          <p:attrName>ppt_h</p:attrName>
                                        </p:attrNameLst>
                                      </p:cBhvr>
                                      <p:tavLst>
                                        <p:tav tm="0">
                                          <p:val>
                                            <p:fltVal val="0"/>
                                          </p:val>
                                        </p:tav>
                                        <p:tav tm="100000">
                                          <p:val>
                                            <p:strVal val="#ppt_h"/>
                                          </p:val>
                                        </p:tav>
                                      </p:tavLst>
                                    </p:anim>
                                    <p:anim calcmode="lin" valueType="num">
                                      <p:cBhvr>
                                        <p:cTn id="28" dur="500" fill="hold"/>
                                        <p:tgtEl>
                                          <p:spTgt spid="22"/>
                                        </p:tgtEl>
                                        <p:attrNameLst>
                                          <p:attrName>style.rotation</p:attrName>
                                        </p:attrNameLst>
                                      </p:cBhvr>
                                      <p:tavLst>
                                        <p:tav tm="0">
                                          <p:val>
                                            <p:fltVal val="360"/>
                                          </p:val>
                                        </p:tav>
                                        <p:tav tm="100000">
                                          <p:val>
                                            <p:fltVal val="0"/>
                                          </p:val>
                                        </p:tav>
                                      </p:tavLst>
                                    </p:anim>
                                    <p:animEffect transition="in" filter="fade">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217864"/>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6000" b="0" cap="none" spc="0">
                <a:ln w="0"/>
                <a:solidFill>
                  <a:schemeClr val="accent1"/>
                </a:solidFill>
                <a:effectLst>
                  <a:outerShdw blurRad="38100" dist="25400" dir="5400000" algn="ctr" rotWithShape="0">
                    <a:srgbClr val="6E747A">
                      <a:alpha val="43000"/>
                    </a:srgbClr>
                  </a:outerShdw>
                </a:effectLst>
                <a:latin typeface="游明朝" panose="02020400000000000000" pitchFamily="18" charset="-128"/>
                <a:ea typeface="游明朝" panose="02020400000000000000" pitchFamily="18" charset="-128"/>
              </a:rPr>
              <a:t>　</a:t>
            </a:r>
            <a:endParaRPr lang="en-US" sz="6000" b="0" cap="none" spc="0" dirty="0">
              <a:ln w="0"/>
              <a:solidFill>
                <a:schemeClr val="accent1"/>
              </a:solidFill>
              <a:effectLst>
                <a:outerShdw blurRad="38100" dist="25400" dir="5400000" algn="ctr" rotWithShape="0">
                  <a:srgbClr val="6E747A">
                    <a:alpha val="43000"/>
                  </a:srgbClr>
                </a:outerShdw>
              </a:effectLst>
              <a:latin typeface="游明朝" panose="02020400000000000000" pitchFamily="18" charset="-128"/>
              <a:ea typeface="游明朝" panose="02020400000000000000" pitchFamily="18" charset="-128"/>
            </a:endParaRPr>
          </a:p>
          <a:p>
            <a:pPr algn="ctr"/>
            <a:r>
              <a:rPr lang="ja-JP" altLang="en-US" sz="6000" b="1">
                <a:ln w="0"/>
                <a:solidFill>
                  <a:srgbClr val="FF0000"/>
                </a:solidFill>
                <a:effectLst>
                  <a:outerShdw blurRad="38100" dist="25400" dir="5400000" algn="ctr" rotWithShape="0">
                    <a:srgbClr val="6E747A">
                      <a:alpha val="43000"/>
                    </a:srgbClr>
                  </a:outerShdw>
                </a:effectLst>
                <a:latin typeface="Arial" panose="020B0604020202020204" pitchFamily="34" charset="0"/>
                <a:ea typeface="游明朝" panose="02020400000000000000" pitchFamily="18" charset="-128"/>
                <a:cs typeface="Arial" panose="020B0604020202020204" pitchFamily="34" charset="0"/>
              </a:rPr>
              <a:t>言ってみよう　</a:t>
            </a:r>
            <a:r>
              <a:rPr lang="en-US" altLang="ja-JP" sz="6000" b="1" dirty="0">
                <a:ln w="0"/>
                <a:solidFill>
                  <a:srgbClr val="FF0000"/>
                </a:solidFill>
                <a:effectLst>
                  <a:outerShdw blurRad="38100" dist="25400" dir="5400000" algn="ctr" rotWithShape="0">
                    <a:srgbClr val="6E747A">
                      <a:alpha val="43000"/>
                    </a:srgbClr>
                  </a:outerShdw>
                </a:effectLst>
                <a:latin typeface="Arial" panose="020B0604020202020204" pitchFamily="34" charset="0"/>
                <a:ea typeface="游明朝" panose="02020400000000000000" pitchFamily="18" charset="-128"/>
                <a:cs typeface="Arial" panose="020B0604020202020204" pitchFamily="34" charset="0"/>
              </a:rPr>
              <a:t>(</a:t>
            </a:r>
            <a:r>
              <a:rPr lang="ja-JP" altLang="en-US" sz="6000" b="1">
                <a:ln w="0"/>
                <a:solidFill>
                  <a:srgbClr val="FF0000"/>
                </a:solidFill>
                <a:effectLst>
                  <a:outerShdw blurRad="38100" dist="25400" dir="5400000" algn="ctr" rotWithShape="0">
                    <a:srgbClr val="6E747A">
                      <a:alpha val="43000"/>
                    </a:srgbClr>
                  </a:outerShdw>
                </a:effectLst>
                <a:latin typeface="Arial" panose="020B0604020202020204" pitchFamily="34" charset="0"/>
                <a:ea typeface="游明朝" panose="02020400000000000000" pitchFamily="18" charset="-128"/>
                <a:cs typeface="Arial" panose="020B0604020202020204" pitchFamily="34" charset="0"/>
              </a:rPr>
              <a:t>本冊</a:t>
            </a:r>
            <a:r>
              <a:rPr lang="en-US" altLang="ja-JP" sz="6000" b="1" dirty="0">
                <a:ln w="0"/>
                <a:solidFill>
                  <a:srgbClr val="FF0000"/>
                </a:solidFill>
                <a:effectLst>
                  <a:outerShdw blurRad="38100" dist="25400" dir="5400000" algn="ctr" rotWithShape="0">
                    <a:srgbClr val="6E747A">
                      <a:alpha val="43000"/>
                    </a:srgbClr>
                  </a:outerShdw>
                </a:effectLst>
                <a:latin typeface="Arial" panose="020B0604020202020204" pitchFamily="34" charset="0"/>
                <a:ea typeface="游明朝" panose="02020400000000000000" pitchFamily="18" charset="-128"/>
                <a:cs typeface="Arial" panose="020B0604020202020204" pitchFamily="34" charset="0"/>
              </a:rPr>
              <a:t>)</a:t>
            </a:r>
            <a:endParaRPr lang="en-US" sz="6000" b="1" dirty="0">
              <a:ln w="0"/>
              <a:solidFill>
                <a:srgbClr val="FF0000"/>
              </a:solidFill>
              <a:effectLst>
                <a:outerShdw blurRad="38100" dist="25400" dir="5400000" algn="ctr" rotWithShape="0">
                  <a:srgbClr val="6E747A">
                    <a:alpha val="43000"/>
                  </a:srgbClr>
                </a:outerShdw>
              </a:effectLst>
              <a:latin typeface="Arial" panose="020B0604020202020204" pitchFamily="34" charset="0"/>
              <a:ea typeface="游明朝" panose="02020400000000000000" pitchFamily="18" charset="-128"/>
              <a:cs typeface="Arial" panose="020B0604020202020204" pitchFamily="34" charset="0"/>
            </a:endParaRPr>
          </a:p>
          <a:p>
            <a:pPr algn="ctr"/>
            <a:endParaRPr lang="en-US" sz="6000" b="1" cap="none" spc="0"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游明朝" panose="02020400000000000000" pitchFamily="18" charset="-128"/>
              <a:cs typeface="Arial" panose="020B0604020202020204" pitchFamily="34" charset="0"/>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grpSp>
        <p:nvGrpSpPr>
          <p:cNvPr id="19" name="Group 18">
            <a:extLst>
              <a:ext uri="{FF2B5EF4-FFF2-40B4-BE49-F238E27FC236}">
                <a16:creationId xmlns:a16="http://schemas.microsoft.com/office/drawing/2014/main" id="{A3EF89A1-ED72-554E-A43F-FC5EB4C63541}"/>
              </a:ext>
            </a:extLst>
          </p:cNvPr>
          <p:cNvGrpSpPr/>
          <p:nvPr/>
        </p:nvGrpSpPr>
        <p:grpSpPr>
          <a:xfrm>
            <a:off x="18463" y="2132949"/>
            <a:ext cx="5612903" cy="1691517"/>
            <a:chOff x="220647" y="2698700"/>
            <a:chExt cx="5612903" cy="1691517"/>
          </a:xfrm>
        </p:grpSpPr>
        <p:sp>
          <p:nvSpPr>
            <p:cNvPr id="20" name="Rectangle: Rounded Corners 2">
              <a:extLst>
                <a:ext uri="{FF2B5EF4-FFF2-40B4-BE49-F238E27FC236}">
                  <a16:creationId xmlns:a16="http://schemas.microsoft.com/office/drawing/2014/main" id="{1B5FACAA-622D-964D-BC4E-35D0848940A9}"/>
                </a:ext>
              </a:extLst>
            </p:cNvPr>
            <p:cNvSpPr/>
            <p:nvPr/>
          </p:nvSpPr>
          <p:spPr>
            <a:xfrm>
              <a:off x="220647" y="2698700"/>
              <a:ext cx="5612903" cy="1691517"/>
            </a:xfrm>
            <a:prstGeom prst="roundRect">
              <a:avLst/>
            </a:prstGeom>
            <a:solidFill>
              <a:srgbClr val="FFC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srgbClr val="FFFF00"/>
                </a:solidFill>
                <a:highlight>
                  <a:srgbClr val="FFFF00"/>
                </a:highlight>
              </a:endParaRPr>
            </a:p>
          </p:txBody>
        </p:sp>
        <p:sp>
          <p:nvSpPr>
            <p:cNvPr id="21" name="TextBox 20">
              <a:extLst>
                <a:ext uri="{FF2B5EF4-FFF2-40B4-BE49-F238E27FC236}">
                  <a16:creationId xmlns:a16="http://schemas.microsoft.com/office/drawing/2014/main" id="{E2144BAE-A8BD-DB4C-9552-86B7BE92AE29}"/>
                </a:ext>
              </a:extLst>
            </p:cNvPr>
            <p:cNvSpPr txBox="1"/>
            <p:nvPr/>
          </p:nvSpPr>
          <p:spPr>
            <a:xfrm>
              <a:off x="401400" y="2814659"/>
              <a:ext cx="5432150" cy="1384995"/>
            </a:xfrm>
            <a:prstGeom prst="rect">
              <a:avLst/>
            </a:prstGeom>
            <a:noFill/>
          </p:spPr>
          <p:txBody>
            <a:bodyPr wrap="square">
              <a:spAutoFit/>
            </a:bodyPr>
            <a:lstStyle/>
            <a:p>
              <a:r>
                <a:rPr lang="vi-VN" sz="2800" dirty="0">
                  <a:latin typeface="Calibri" panose="020F0502020204030204" pitchFamily="34" charset="0"/>
                  <a:ea typeface="Yu Mincho" panose="02020400000000000000" pitchFamily="18" charset="-128"/>
                  <a:cs typeface="Times New Roman" panose="02020603050405020304" pitchFamily="18" charset="0"/>
                </a:rPr>
                <a:t>A:</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 </a:t>
              </a:r>
              <a:r>
                <a:rPr lang="en-US" altLang="ja-JP" sz="2800" dirty="0">
                  <a:latin typeface="Calibri" panose="020F0502020204030204" pitchFamily="34" charset="0"/>
                  <a:ea typeface="Yu Mincho" panose="02020400000000000000" pitchFamily="18" charset="-128"/>
                  <a:cs typeface="Times New Roman" panose="02020603050405020304" pitchFamily="18" charset="0"/>
                </a:rPr>
                <a:t>B</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さんは</a:t>
              </a:r>
              <a:r>
                <a:rPr lang="ja-JP" altLang="en-US" sz="2800" u="sng" dirty="0">
                  <a:latin typeface="Calibri" panose="020F0502020204030204" pitchFamily="34" charset="0"/>
                  <a:ea typeface="Yu Mincho" panose="02020400000000000000" pitchFamily="18" charset="-128"/>
                  <a:cs typeface="Times New Roman" panose="02020603050405020304" pitchFamily="18" charset="0"/>
                </a:rPr>
                <a:t>料理が　作れます</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か。</a:t>
              </a:r>
              <a:endParaRPr lang="en-US" altLang="ja-JP" sz="2800" dirty="0">
                <a:latin typeface="Calibri" panose="020F0502020204030204" pitchFamily="34" charset="0"/>
                <a:ea typeface="Yu Mincho" panose="02020400000000000000" pitchFamily="18" charset="-128"/>
                <a:cs typeface="Times New Roman" panose="02020603050405020304" pitchFamily="18" charset="0"/>
              </a:endParaRPr>
            </a:p>
            <a:p>
              <a:r>
                <a:rPr lang="vi-VN" sz="2800" dirty="0">
                  <a:latin typeface="Calibri" panose="020F0502020204030204" pitchFamily="34" charset="0"/>
                  <a:ea typeface="Yu Mincho" panose="02020400000000000000" pitchFamily="18" charset="-128"/>
                  <a:cs typeface="Times New Roman" panose="02020603050405020304" pitchFamily="18" charset="0"/>
                </a:rPr>
                <a:t>B: </a:t>
              </a:r>
              <a:r>
                <a:rPr lang="vi-VN" sz="2800" u="sng" dirty="0">
                  <a:latin typeface="Calibri" panose="020F0502020204030204" pitchFamily="34" charset="0"/>
                  <a:ea typeface="Yu Mincho" panose="02020400000000000000" pitchFamily="18" charset="-128"/>
                  <a:cs typeface="Times New Roman" panose="02020603050405020304" pitchFamily="18" charset="0"/>
                </a:rPr>
                <a:t>簡単な料理</a:t>
              </a:r>
              <a:r>
                <a:rPr lang="vi-VN" sz="2800" dirty="0">
                  <a:highlight>
                    <a:srgbClr val="808080"/>
                  </a:highlight>
                  <a:latin typeface="Calibri" panose="020F0502020204030204" pitchFamily="34" charset="0"/>
                  <a:ea typeface="Yu Mincho" panose="02020400000000000000" pitchFamily="18" charset="-128"/>
                  <a:cs typeface="Times New Roman" panose="02020603050405020304" pitchFamily="18" charset="0"/>
                </a:rPr>
                <a:t>なら</a:t>
              </a:r>
              <a:r>
                <a:rPr lang="vi-VN" sz="2800" u="sng" dirty="0">
                  <a:latin typeface="Calibri" panose="020F0502020204030204" pitchFamily="34" charset="0"/>
                  <a:ea typeface="Yu Mincho" panose="02020400000000000000" pitchFamily="18" charset="-128"/>
                  <a:cs typeface="Times New Roman" panose="02020603050405020304" pitchFamily="18" charset="0"/>
                </a:rPr>
                <a:t>作れ</a:t>
              </a:r>
              <a:r>
                <a:rPr lang="vi-VN" sz="2800" dirty="0">
                  <a:latin typeface="Calibri" panose="020F0502020204030204" pitchFamily="34" charset="0"/>
                  <a:ea typeface="Yu Mincho" panose="02020400000000000000" pitchFamily="18" charset="-128"/>
                  <a:cs typeface="Times New Roman" panose="02020603050405020304" pitchFamily="18" charset="0"/>
                </a:rPr>
                <a:t>ます。</a:t>
              </a:r>
              <a:endParaRPr lang="en-US" sz="2800" dirty="0">
                <a:latin typeface="Calibri" panose="020F0502020204030204" pitchFamily="34" charset="0"/>
                <a:ea typeface="Yu Mincho" panose="02020400000000000000" pitchFamily="18" charset="-128"/>
                <a:cs typeface="Times New Roman" panose="02020603050405020304" pitchFamily="18" charset="0"/>
              </a:endParaRPr>
            </a:p>
            <a:p>
              <a:r>
                <a:rPr lang="vi-VN" sz="2800" dirty="0">
                  <a:latin typeface="Calibri" panose="020F0502020204030204" pitchFamily="34" charset="0"/>
                  <a:ea typeface="Yu Mincho" panose="02020400000000000000" pitchFamily="18" charset="-128"/>
                  <a:cs typeface="Times New Roman" panose="02020603050405020304" pitchFamily="18" charset="0"/>
                </a:rPr>
                <a:t>A:</a:t>
              </a:r>
              <a:r>
                <a:rPr lang="ja-JP" altLang="en-US" sz="2800" dirty="0">
                  <a:latin typeface="Calibri" panose="020F0502020204030204" pitchFamily="34" charset="0"/>
                  <a:ea typeface="Yu Mincho" panose="02020400000000000000" pitchFamily="18" charset="-128"/>
                  <a:cs typeface="Times New Roman" panose="02020603050405020304" pitchFamily="18" charset="0"/>
                </a:rPr>
                <a:t> そうですか。</a:t>
              </a:r>
              <a:endParaRPr lang="en-US" sz="2800" dirty="0">
                <a:latin typeface="Calibri" panose="020F0502020204030204" pitchFamily="34" charset="0"/>
                <a:ea typeface="Yu Mincho" panose="02020400000000000000" pitchFamily="18" charset="-128"/>
                <a:cs typeface="Times New Roman" panose="02020603050405020304" pitchFamily="18" charset="0"/>
              </a:endParaRPr>
            </a:p>
          </p:txBody>
        </p:sp>
      </p:grpSp>
      <p:pic>
        <p:nvPicPr>
          <p:cNvPr id="22" name="Picture 21">
            <a:extLst>
              <a:ext uri="{FF2B5EF4-FFF2-40B4-BE49-F238E27FC236}">
                <a16:creationId xmlns:a16="http://schemas.microsoft.com/office/drawing/2014/main" id="{307209B8-1E34-F747-BB6E-F67E5863C3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3287" y="2745285"/>
            <a:ext cx="6262504" cy="3929623"/>
          </a:xfrm>
          <a:prstGeom prst="rect">
            <a:avLst/>
          </a:prstGeom>
        </p:spPr>
      </p:pic>
      <p:pic>
        <p:nvPicPr>
          <p:cNvPr id="23" name="Picture 22">
            <a:extLst>
              <a:ext uri="{FF2B5EF4-FFF2-40B4-BE49-F238E27FC236}">
                <a16:creationId xmlns:a16="http://schemas.microsoft.com/office/drawing/2014/main" id="{FD85A65E-8C46-D94B-93A9-235C537014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4751" y="3103432"/>
            <a:ext cx="4675022" cy="3874607"/>
          </a:xfrm>
          <a:prstGeom prst="rect">
            <a:avLst/>
          </a:prstGeom>
        </p:spPr>
      </p:pic>
      <p:pic>
        <p:nvPicPr>
          <p:cNvPr id="24" name="Picture 23">
            <a:extLst>
              <a:ext uri="{FF2B5EF4-FFF2-40B4-BE49-F238E27FC236}">
                <a16:creationId xmlns:a16="http://schemas.microsoft.com/office/drawing/2014/main" id="{16BC7E13-0A5C-2849-B0D3-1941A37178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12118" y="2799526"/>
            <a:ext cx="6045961" cy="3947216"/>
          </a:xfrm>
          <a:prstGeom prst="rect">
            <a:avLst/>
          </a:prstGeom>
        </p:spPr>
      </p:pic>
      <p:grpSp>
        <p:nvGrpSpPr>
          <p:cNvPr id="25" name="Group 24">
            <a:extLst>
              <a:ext uri="{FF2B5EF4-FFF2-40B4-BE49-F238E27FC236}">
                <a16:creationId xmlns:a16="http://schemas.microsoft.com/office/drawing/2014/main" id="{EE08365E-4164-5D4F-81C7-03F85FB2557F}"/>
              </a:ext>
            </a:extLst>
          </p:cNvPr>
          <p:cNvGrpSpPr/>
          <p:nvPr/>
        </p:nvGrpSpPr>
        <p:grpSpPr>
          <a:xfrm>
            <a:off x="47295" y="2263857"/>
            <a:ext cx="5432150" cy="1691517"/>
            <a:chOff x="564873" y="1464278"/>
            <a:chExt cx="5612903" cy="1691517"/>
          </a:xfrm>
        </p:grpSpPr>
        <p:sp>
          <p:nvSpPr>
            <p:cNvPr id="26" name="Rectangle: Rounded Corners 2">
              <a:extLst>
                <a:ext uri="{FF2B5EF4-FFF2-40B4-BE49-F238E27FC236}">
                  <a16:creationId xmlns:a16="http://schemas.microsoft.com/office/drawing/2014/main" id="{2F8DFEEE-9FEA-0046-B97A-2AD3F2BA422A}"/>
                </a:ext>
              </a:extLst>
            </p:cNvPr>
            <p:cNvSpPr/>
            <p:nvPr/>
          </p:nvSpPr>
          <p:spPr>
            <a:xfrm>
              <a:off x="564873" y="1464278"/>
              <a:ext cx="5612903" cy="1691517"/>
            </a:xfrm>
            <a:prstGeom prst="roundRect">
              <a:avLst/>
            </a:prstGeom>
            <a:solidFill>
              <a:srgbClr val="FFC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dirty="0">
                <a:solidFill>
                  <a:srgbClr val="FFFF00"/>
                </a:solidFill>
                <a:highlight>
                  <a:srgbClr val="FFFF00"/>
                </a:highlight>
              </a:endParaRPr>
            </a:p>
          </p:txBody>
        </p:sp>
        <p:sp>
          <p:nvSpPr>
            <p:cNvPr id="27" name="TextBox 26">
              <a:extLst>
                <a:ext uri="{FF2B5EF4-FFF2-40B4-BE49-F238E27FC236}">
                  <a16:creationId xmlns:a16="http://schemas.microsoft.com/office/drawing/2014/main" id="{4C72ED1B-A75A-B247-872D-0FAD9082EB30}"/>
                </a:ext>
              </a:extLst>
            </p:cNvPr>
            <p:cNvSpPr txBox="1"/>
            <p:nvPr/>
          </p:nvSpPr>
          <p:spPr>
            <a:xfrm>
              <a:off x="745626" y="1674674"/>
              <a:ext cx="5432150" cy="1200329"/>
            </a:xfrm>
            <a:prstGeom prst="rect">
              <a:avLst/>
            </a:prstGeom>
            <a:noFill/>
          </p:spPr>
          <p:txBody>
            <a:bodyPr wrap="square">
              <a:spAutoFit/>
            </a:bodyPr>
            <a:lstStyle/>
            <a:p>
              <a:r>
                <a:rPr lang="vi-VN" sz="2400" dirty="0">
                  <a:latin typeface="Calibri" panose="020F0502020204030204" pitchFamily="34" charset="0"/>
                  <a:ea typeface="Yu Mincho" panose="02020400000000000000" pitchFamily="18" charset="-128"/>
                  <a:cs typeface="Times New Roman" panose="02020603050405020304" pitchFamily="18" charset="0"/>
                </a:rPr>
                <a:t>A:</a:t>
              </a:r>
              <a:r>
                <a:rPr lang="ja-JP" altLang="en-US" sz="2400" dirty="0">
                  <a:latin typeface="Calibri" panose="020F0502020204030204" pitchFamily="34" charset="0"/>
                  <a:ea typeface="Yu Mincho" panose="02020400000000000000" pitchFamily="18" charset="-128"/>
                  <a:cs typeface="Times New Roman" panose="02020603050405020304" pitchFamily="18" charset="0"/>
                </a:rPr>
                <a:t> </a:t>
              </a:r>
              <a:r>
                <a:rPr lang="en-US" altLang="ja-JP" sz="2400" dirty="0">
                  <a:latin typeface="Calibri" panose="020F0502020204030204" pitchFamily="34" charset="0"/>
                  <a:ea typeface="Yu Mincho" panose="02020400000000000000" pitchFamily="18" charset="-128"/>
                  <a:cs typeface="Times New Roman" panose="02020603050405020304" pitchFamily="18" charset="0"/>
                </a:rPr>
                <a:t>B</a:t>
              </a:r>
              <a:r>
                <a:rPr lang="ja-JP" altLang="en-US" sz="2400" dirty="0">
                  <a:latin typeface="Calibri" panose="020F0502020204030204" pitchFamily="34" charset="0"/>
                  <a:ea typeface="Yu Mincho" panose="02020400000000000000" pitchFamily="18" charset="-128"/>
                  <a:cs typeface="Times New Roman" panose="02020603050405020304" pitchFamily="18" charset="0"/>
                </a:rPr>
                <a:t>さんは</a:t>
              </a:r>
              <a:r>
                <a:rPr lang="en-US" altLang="ja-JP" sz="2400" dirty="0">
                  <a:latin typeface="Calibri" panose="020F0502020204030204" pitchFamily="34" charset="0"/>
                  <a:ea typeface="Yu Mincho" panose="02020400000000000000" pitchFamily="18" charset="-128"/>
                  <a:cs typeface="Times New Roman" panose="02020603050405020304" pitchFamily="18" charset="0"/>
                </a:rPr>
                <a:t>____________</a:t>
              </a:r>
              <a:r>
                <a:rPr lang="vi-VN" sz="2400" dirty="0">
                  <a:latin typeface="Calibri" panose="020F0502020204030204" pitchFamily="34" charset="0"/>
                  <a:ea typeface="Yu Mincho" panose="02020400000000000000" pitchFamily="18" charset="-128"/>
                  <a:cs typeface="Times New Roman" panose="02020603050405020304" pitchFamily="18" charset="0"/>
                </a:rPr>
                <a:t> ます</a:t>
              </a:r>
              <a:r>
                <a:rPr lang="ja-JP" altLang="en-US" sz="2400" dirty="0">
                  <a:latin typeface="Calibri" panose="020F0502020204030204" pitchFamily="34" charset="0"/>
                  <a:ea typeface="Yu Mincho" panose="02020400000000000000" pitchFamily="18" charset="-128"/>
                  <a:cs typeface="Times New Roman" panose="02020603050405020304" pitchFamily="18" charset="0"/>
                </a:rPr>
                <a:t>か。</a:t>
              </a:r>
              <a:endParaRPr lang="en-US" altLang="ja-JP" sz="2400" dirty="0">
                <a:latin typeface="Calibri" panose="020F0502020204030204" pitchFamily="34" charset="0"/>
                <a:ea typeface="Yu Mincho" panose="02020400000000000000" pitchFamily="18" charset="-128"/>
                <a:cs typeface="Times New Roman" panose="02020603050405020304" pitchFamily="18" charset="0"/>
              </a:endParaRPr>
            </a:p>
            <a:p>
              <a:r>
                <a:rPr lang="vi-VN" sz="2400" dirty="0">
                  <a:latin typeface="Calibri" panose="020F0502020204030204" pitchFamily="34" charset="0"/>
                  <a:ea typeface="Yu Mincho" panose="02020400000000000000" pitchFamily="18" charset="-128"/>
                  <a:cs typeface="Times New Roman" panose="02020603050405020304" pitchFamily="18" charset="0"/>
                </a:rPr>
                <a:t>B: </a:t>
              </a:r>
              <a:r>
                <a:rPr lang="en-US" sz="2400" dirty="0">
                  <a:latin typeface="Calibri" panose="020F0502020204030204" pitchFamily="34" charset="0"/>
                  <a:ea typeface="Yu Mincho" panose="02020400000000000000" pitchFamily="18" charset="-128"/>
                  <a:cs typeface="Times New Roman" panose="02020603050405020304" pitchFamily="18" charset="0"/>
                </a:rPr>
                <a:t>___________</a:t>
              </a:r>
              <a:r>
                <a:rPr lang="vi-VN" sz="2400" dirty="0">
                  <a:highlight>
                    <a:srgbClr val="808080"/>
                  </a:highlight>
                  <a:latin typeface="Calibri" panose="020F0502020204030204" pitchFamily="34" charset="0"/>
                  <a:ea typeface="Yu Mincho" panose="02020400000000000000" pitchFamily="18" charset="-128"/>
                  <a:cs typeface="Times New Roman" panose="02020603050405020304" pitchFamily="18" charset="0"/>
                </a:rPr>
                <a:t>なら</a:t>
              </a:r>
              <a:r>
                <a:rPr lang="en-US" sz="2400" dirty="0">
                  <a:latin typeface="Calibri" panose="020F0502020204030204" pitchFamily="34" charset="0"/>
                  <a:ea typeface="Yu Mincho" panose="02020400000000000000" pitchFamily="18" charset="-128"/>
                  <a:cs typeface="Times New Roman" panose="02020603050405020304" pitchFamily="18" charset="0"/>
                </a:rPr>
                <a:t>_____</a:t>
              </a:r>
              <a:r>
                <a:rPr lang="vi-VN" sz="2400" dirty="0">
                  <a:latin typeface="Calibri" panose="020F0502020204030204" pitchFamily="34" charset="0"/>
                  <a:ea typeface="Yu Mincho" panose="02020400000000000000" pitchFamily="18" charset="-128"/>
                  <a:cs typeface="Times New Roman" panose="02020603050405020304" pitchFamily="18" charset="0"/>
                </a:rPr>
                <a:t>ます。</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a:p>
              <a:r>
                <a:rPr lang="vi-VN" sz="2400" dirty="0">
                  <a:latin typeface="Calibri" panose="020F0502020204030204" pitchFamily="34" charset="0"/>
                  <a:ea typeface="Yu Mincho" panose="02020400000000000000" pitchFamily="18" charset="-128"/>
                  <a:cs typeface="Times New Roman" panose="02020603050405020304" pitchFamily="18" charset="0"/>
                </a:rPr>
                <a:t>A:</a:t>
              </a:r>
              <a:r>
                <a:rPr lang="ja-JP" altLang="en-US" sz="2400" dirty="0">
                  <a:latin typeface="Calibri" panose="020F0502020204030204" pitchFamily="34" charset="0"/>
                  <a:ea typeface="Yu Mincho" panose="02020400000000000000" pitchFamily="18" charset="-128"/>
                  <a:cs typeface="Times New Roman" panose="02020603050405020304" pitchFamily="18" charset="0"/>
                </a:rPr>
                <a:t> そうですか。</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p:txBody>
        </p:sp>
      </p:grpSp>
      <p:pic>
        <p:nvPicPr>
          <p:cNvPr id="28" name="Picture 27">
            <a:extLst>
              <a:ext uri="{FF2B5EF4-FFF2-40B4-BE49-F238E27FC236}">
                <a16:creationId xmlns:a16="http://schemas.microsoft.com/office/drawing/2014/main" id="{A7E41BA2-89A2-1849-9DF3-6030AC8985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366" y="2745285"/>
            <a:ext cx="6414425" cy="3947216"/>
          </a:xfrm>
          <a:prstGeom prst="rect">
            <a:avLst/>
          </a:prstGeom>
        </p:spPr>
      </p:pic>
      <p:pic>
        <p:nvPicPr>
          <p:cNvPr id="29" name="Picture 28">
            <a:extLst>
              <a:ext uri="{FF2B5EF4-FFF2-40B4-BE49-F238E27FC236}">
                <a16:creationId xmlns:a16="http://schemas.microsoft.com/office/drawing/2014/main" id="{F55346DD-8D1E-8D4C-B5C4-19B7C9CA4B8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12119" y="2841411"/>
            <a:ext cx="6385593" cy="3933976"/>
          </a:xfrm>
          <a:prstGeom prst="rect">
            <a:avLst/>
          </a:prstGeom>
        </p:spPr>
      </p:pic>
    </p:spTree>
    <p:extLst>
      <p:ext uri="{BB962C8B-B14F-4D97-AF65-F5344CB8AC3E}">
        <p14:creationId xmlns:p14="http://schemas.microsoft.com/office/powerpoint/2010/main" val="132121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xit" presetSubtype="32" fill="hold" nodeType="clickEffect">
                                  <p:stCondLst>
                                    <p:cond delay="0"/>
                                  </p:stCondLst>
                                  <p:childTnLst>
                                    <p:anim calcmode="lin" valueType="num">
                                      <p:cBhvr>
                                        <p:cTn id="17" dur="500"/>
                                        <p:tgtEl>
                                          <p:spTgt spid="22"/>
                                        </p:tgtEl>
                                        <p:attrNameLst>
                                          <p:attrName>ppt_w</p:attrName>
                                        </p:attrNameLst>
                                      </p:cBhvr>
                                      <p:tavLst>
                                        <p:tav tm="0">
                                          <p:val>
                                            <p:strVal val="ppt_w"/>
                                          </p:val>
                                        </p:tav>
                                        <p:tav tm="100000">
                                          <p:val>
                                            <p:fltVal val="0"/>
                                          </p:val>
                                        </p:tav>
                                      </p:tavLst>
                                    </p:anim>
                                    <p:anim calcmode="lin" valueType="num">
                                      <p:cBhvr>
                                        <p:cTn id="18" dur="500"/>
                                        <p:tgtEl>
                                          <p:spTgt spid="22"/>
                                        </p:tgtEl>
                                        <p:attrNameLst>
                                          <p:attrName>ppt_h</p:attrName>
                                        </p:attrNameLst>
                                      </p:cBhvr>
                                      <p:tavLst>
                                        <p:tav tm="0">
                                          <p:val>
                                            <p:strVal val="ppt_h"/>
                                          </p:val>
                                        </p:tav>
                                        <p:tav tm="100000">
                                          <p:val>
                                            <p:fltVal val="0"/>
                                          </p:val>
                                        </p:tav>
                                      </p:tavLst>
                                    </p:anim>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3" presetClass="exit" presetSubtype="32" fill="hold" nodeType="withEffect">
                                  <p:stCondLst>
                                    <p:cond delay="0"/>
                                  </p:stCondLst>
                                  <p:childTnLst>
                                    <p:animEffect transition="out" filter="plus(out)">
                                      <p:cBhvr>
                                        <p:cTn id="22" dur="2000"/>
                                        <p:tgtEl>
                                          <p:spTgt spid="19"/>
                                        </p:tgtEl>
                                      </p:cBhvr>
                                    </p:animEffect>
                                    <p:set>
                                      <p:cBhvr>
                                        <p:cTn id="23" dur="1" fill="hold">
                                          <p:stCondLst>
                                            <p:cond delay="1999"/>
                                          </p:stCondLst>
                                        </p:cTn>
                                        <p:tgtEl>
                                          <p:spTgt spid="1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50" presetClass="entr" presetSubtype="0" decel="10000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p:cTn id="32" dur="1000" fill="hold"/>
                                        <p:tgtEl>
                                          <p:spTgt spid="23"/>
                                        </p:tgtEl>
                                        <p:attrNameLst>
                                          <p:attrName>ppt_w</p:attrName>
                                        </p:attrNameLst>
                                      </p:cBhvr>
                                      <p:tavLst>
                                        <p:tav tm="0">
                                          <p:val>
                                            <p:strVal val="#ppt_w+.3"/>
                                          </p:val>
                                        </p:tav>
                                        <p:tav tm="100000">
                                          <p:val>
                                            <p:strVal val="#ppt_w"/>
                                          </p:val>
                                        </p:tav>
                                      </p:tavLst>
                                    </p:anim>
                                    <p:anim calcmode="lin" valueType="num">
                                      <p:cBhvr>
                                        <p:cTn id="33" dur="1000" fill="hold"/>
                                        <p:tgtEl>
                                          <p:spTgt spid="23"/>
                                        </p:tgtEl>
                                        <p:attrNameLst>
                                          <p:attrName>ppt_h</p:attrName>
                                        </p:attrNameLst>
                                      </p:cBhvr>
                                      <p:tavLst>
                                        <p:tav tm="0">
                                          <p:val>
                                            <p:strVal val="#ppt_h"/>
                                          </p:val>
                                        </p:tav>
                                        <p:tav tm="100000">
                                          <p:val>
                                            <p:strVal val="#ppt_h"/>
                                          </p:val>
                                        </p:tav>
                                      </p:tavLst>
                                    </p:anim>
                                    <p:animEffect transition="in" filter="fade">
                                      <p:cBhvr>
                                        <p:cTn id="34" dur="10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47" presetClass="exit" presetSubtype="0" fill="hold" nodeType="clickEffect">
                                  <p:stCondLst>
                                    <p:cond delay="0"/>
                                  </p:stCondLst>
                                  <p:childTnLst>
                                    <p:animEffect transition="out" filter="fade">
                                      <p:cBhvr>
                                        <p:cTn id="38" dur="1000"/>
                                        <p:tgtEl>
                                          <p:spTgt spid="23"/>
                                        </p:tgtEl>
                                      </p:cBhvr>
                                    </p:animEffect>
                                    <p:anim calcmode="lin" valueType="num">
                                      <p:cBhvr>
                                        <p:cTn id="39" dur="1000"/>
                                        <p:tgtEl>
                                          <p:spTgt spid="23"/>
                                        </p:tgtEl>
                                        <p:attrNameLst>
                                          <p:attrName>ppt_x</p:attrName>
                                        </p:attrNameLst>
                                      </p:cBhvr>
                                      <p:tavLst>
                                        <p:tav tm="0">
                                          <p:val>
                                            <p:strVal val="ppt_x"/>
                                          </p:val>
                                        </p:tav>
                                        <p:tav tm="100000">
                                          <p:val>
                                            <p:strVal val="ppt_x"/>
                                          </p:val>
                                        </p:tav>
                                      </p:tavLst>
                                    </p:anim>
                                    <p:anim calcmode="lin" valueType="num">
                                      <p:cBhvr>
                                        <p:cTn id="40" dur="1000"/>
                                        <p:tgtEl>
                                          <p:spTgt spid="23"/>
                                        </p:tgtEl>
                                        <p:attrNameLst>
                                          <p:attrName>ppt_y</p:attrName>
                                        </p:attrNameLst>
                                      </p:cBhvr>
                                      <p:tavLst>
                                        <p:tav tm="0">
                                          <p:val>
                                            <p:strVal val="ppt_y"/>
                                          </p:val>
                                        </p:tav>
                                        <p:tav tm="100000">
                                          <p:val>
                                            <p:strVal val="ppt_y-.1"/>
                                          </p:val>
                                        </p:tav>
                                      </p:tavLst>
                                    </p:anim>
                                    <p:set>
                                      <p:cBhvr>
                                        <p:cTn id="41" dur="1" fill="hold">
                                          <p:stCondLst>
                                            <p:cond delay="999"/>
                                          </p:stCondLst>
                                        </p:cTn>
                                        <p:tgtEl>
                                          <p:spTgt spid="23"/>
                                        </p:tgtEl>
                                        <p:attrNameLst>
                                          <p:attrName>style.visibility</p:attrName>
                                        </p:attrNameLst>
                                      </p:cBhvr>
                                      <p:to>
                                        <p:strVal val="hidden"/>
                                      </p:to>
                                    </p:set>
                                  </p:childTnLst>
                                </p:cTn>
                              </p:par>
                              <p:par>
                                <p:cTn id="42" presetID="31" presetClass="entr" presetSubtype="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p:cTn id="44" dur="1000" fill="hold"/>
                                        <p:tgtEl>
                                          <p:spTgt spid="24"/>
                                        </p:tgtEl>
                                        <p:attrNameLst>
                                          <p:attrName>ppt_w</p:attrName>
                                        </p:attrNameLst>
                                      </p:cBhvr>
                                      <p:tavLst>
                                        <p:tav tm="0">
                                          <p:val>
                                            <p:fltVal val="0"/>
                                          </p:val>
                                        </p:tav>
                                        <p:tav tm="100000">
                                          <p:val>
                                            <p:strVal val="#ppt_w"/>
                                          </p:val>
                                        </p:tav>
                                      </p:tavLst>
                                    </p:anim>
                                    <p:anim calcmode="lin" valueType="num">
                                      <p:cBhvr>
                                        <p:cTn id="45" dur="1000" fill="hold"/>
                                        <p:tgtEl>
                                          <p:spTgt spid="24"/>
                                        </p:tgtEl>
                                        <p:attrNameLst>
                                          <p:attrName>ppt_h</p:attrName>
                                        </p:attrNameLst>
                                      </p:cBhvr>
                                      <p:tavLst>
                                        <p:tav tm="0">
                                          <p:val>
                                            <p:fltVal val="0"/>
                                          </p:val>
                                        </p:tav>
                                        <p:tav tm="100000">
                                          <p:val>
                                            <p:strVal val="#ppt_h"/>
                                          </p:val>
                                        </p:tav>
                                      </p:tavLst>
                                    </p:anim>
                                    <p:anim calcmode="lin" valueType="num">
                                      <p:cBhvr>
                                        <p:cTn id="46" dur="1000" fill="hold"/>
                                        <p:tgtEl>
                                          <p:spTgt spid="24"/>
                                        </p:tgtEl>
                                        <p:attrNameLst>
                                          <p:attrName>style.rotation</p:attrName>
                                        </p:attrNameLst>
                                      </p:cBhvr>
                                      <p:tavLst>
                                        <p:tav tm="0">
                                          <p:val>
                                            <p:fltVal val="90"/>
                                          </p:val>
                                        </p:tav>
                                        <p:tav tm="100000">
                                          <p:val>
                                            <p:fltVal val="0"/>
                                          </p:val>
                                        </p:tav>
                                      </p:tavLst>
                                    </p:anim>
                                    <p:animEffect transition="in" filter="fade">
                                      <p:cBhvr>
                                        <p:cTn id="47" dur="10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0" presetClass="exit" presetSubtype="0" fill="hold" nodeType="clickEffect">
                                  <p:stCondLst>
                                    <p:cond delay="0"/>
                                  </p:stCondLst>
                                  <p:childTnLst>
                                    <p:animEffect transition="out" filter="wedge">
                                      <p:cBhvr>
                                        <p:cTn id="51" dur="1000"/>
                                        <p:tgtEl>
                                          <p:spTgt spid="24"/>
                                        </p:tgtEl>
                                      </p:cBhvr>
                                    </p:animEffect>
                                    <p:set>
                                      <p:cBhvr>
                                        <p:cTn id="52" dur="1" fill="hold">
                                          <p:stCondLst>
                                            <p:cond delay="999"/>
                                          </p:stCondLst>
                                        </p:cTn>
                                        <p:tgtEl>
                                          <p:spTgt spid="24"/>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xit" presetSubtype="0" fill="hold" nodeType="clickEffect">
                                  <p:stCondLst>
                                    <p:cond delay="0"/>
                                  </p:stCondLst>
                                  <p:childTnLst>
                                    <p:animEffect transition="out" filter="fade">
                                      <p:cBhvr>
                                        <p:cTn id="59" dur="1000"/>
                                        <p:tgtEl>
                                          <p:spTgt spid="28"/>
                                        </p:tgtEl>
                                      </p:cBhvr>
                                    </p:animEffect>
                                    <p:anim calcmode="lin" valueType="num">
                                      <p:cBhvr>
                                        <p:cTn id="60" dur="1000"/>
                                        <p:tgtEl>
                                          <p:spTgt spid="2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61" dur="1000"/>
                                        <p:tgtEl>
                                          <p:spTgt spid="28"/>
                                        </p:tgtEl>
                                        <p:attrNameLst>
                                          <p:attrName>ppt_h</p:attrName>
                                        </p:attrNameLst>
                                      </p:cBhvr>
                                      <p:tavLst>
                                        <p:tav tm="0">
                                          <p:val>
                                            <p:strVal val="ppt_h"/>
                                          </p:val>
                                        </p:tav>
                                        <p:tav tm="100000">
                                          <p:val>
                                            <p:strVal val="ppt_h"/>
                                          </p:val>
                                        </p:tav>
                                      </p:tavLst>
                                    </p:anim>
                                    <p:set>
                                      <p:cBhvr>
                                        <p:cTn id="62" dur="1" fill="hold">
                                          <p:stCondLst>
                                            <p:cond delay="999"/>
                                          </p:stCondLst>
                                        </p:cTn>
                                        <p:tgtEl>
                                          <p:spTgt spid="28"/>
                                        </p:tgtEl>
                                        <p:attrNameLst>
                                          <p:attrName>style.visibility</p:attrName>
                                        </p:attrNameLst>
                                      </p:cBhvr>
                                      <p:to>
                                        <p:strVal val="hidden"/>
                                      </p:to>
                                    </p:set>
                                  </p:childTnLst>
                                </p:cTn>
                              </p:par>
                              <p:par>
                                <p:cTn id="63" presetID="37" presetClass="entr" presetSubtype="0"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1000"/>
                                        <p:tgtEl>
                                          <p:spTgt spid="29"/>
                                        </p:tgtEl>
                                      </p:cBhvr>
                                    </p:animEffect>
                                    <p:anim calcmode="lin" valueType="num">
                                      <p:cBhvr>
                                        <p:cTn id="66" dur="1000" fill="hold"/>
                                        <p:tgtEl>
                                          <p:spTgt spid="29"/>
                                        </p:tgtEl>
                                        <p:attrNameLst>
                                          <p:attrName>ppt_x</p:attrName>
                                        </p:attrNameLst>
                                      </p:cBhvr>
                                      <p:tavLst>
                                        <p:tav tm="0">
                                          <p:val>
                                            <p:strVal val="#ppt_x"/>
                                          </p:val>
                                        </p:tav>
                                        <p:tav tm="100000">
                                          <p:val>
                                            <p:strVal val="#ppt_x"/>
                                          </p:val>
                                        </p:tav>
                                      </p:tavLst>
                                    </p:anim>
                                    <p:anim calcmode="lin" valueType="num">
                                      <p:cBhvr>
                                        <p:cTn id="67" dur="900" decel="100000" fill="hold"/>
                                        <p:tgtEl>
                                          <p:spTgt spid="29"/>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10">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217864"/>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6000" b="1">
                <a:ln w="0"/>
                <a:solidFill>
                  <a:srgbClr val="FF0000"/>
                </a:solidFill>
                <a:effectLst>
                  <a:outerShdw blurRad="38100" dist="25400" dir="5400000" algn="ctr" rotWithShape="0">
                    <a:srgbClr val="6E747A">
                      <a:alpha val="43000"/>
                    </a:srgbClr>
                  </a:outerShdw>
                </a:effectLst>
                <a:latin typeface="Arial" panose="020B0604020202020204" pitchFamily="34" charset="0"/>
                <a:ea typeface="游明朝" panose="02020400000000000000" pitchFamily="18" charset="-128"/>
                <a:cs typeface="Arial" panose="020B0604020202020204" pitchFamily="34" charset="0"/>
              </a:rPr>
              <a:t>やってみよう</a:t>
            </a:r>
            <a:endParaRPr lang="en-US" sz="6000" b="1" dirty="0">
              <a:ln w="0"/>
              <a:solidFill>
                <a:srgbClr val="FF0000"/>
              </a:solidFill>
              <a:effectLst>
                <a:outerShdw blurRad="38100" dist="25400" dir="5400000" algn="ctr" rotWithShape="0">
                  <a:srgbClr val="6E747A">
                    <a:alpha val="43000"/>
                  </a:srgbClr>
                </a:outerShdw>
              </a:effectLst>
              <a:latin typeface="Arial" panose="020B0604020202020204" pitchFamily="34" charset="0"/>
              <a:ea typeface="游明朝" panose="02020400000000000000" pitchFamily="18" charset="-128"/>
              <a:cs typeface="Arial" panose="020B0604020202020204" pitchFamily="34" charset="0"/>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10">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graphicFrame>
        <p:nvGraphicFramePr>
          <p:cNvPr id="15" name="Table 14">
            <a:extLst>
              <a:ext uri="{FF2B5EF4-FFF2-40B4-BE49-F238E27FC236}">
                <a16:creationId xmlns:a16="http://schemas.microsoft.com/office/drawing/2014/main" id="{2DBE10F5-70DE-8944-98EF-996E19E99A43}"/>
              </a:ext>
            </a:extLst>
          </p:cNvPr>
          <p:cNvGraphicFramePr>
            <a:graphicFrameLocks noGrp="1"/>
          </p:cNvGraphicFramePr>
          <p:nvPr>
            <p:extLst>
              <p:ext uri="{D42A27DB-BD31-4B8C-83A1-F6EECF244321}">
                <p14:modId xmlns:p14="http://schemas.microsoft.com/office/powerpoint/2010/main" val="2400567870"/>
              </p:ext>
            </p:extLst>
          </p:nvPr>
        </p:nvGraphicFramePr>
        <p:xfrm>
          <a:off x="1666307" y="2344476"/>
          <a:ext cx="8631043" cy="3350157"/>
        </p:xfrm>
        <a:graphic>
          <a:graphicData uri="http://schemas.openxmlformats.org/drawingml/2006/table">
            <a:tbl>
              <a:tblPr firstRow="1" firstCol="1" bandRow="1">
                <a:tableStyleId>{5C22544A-7EE6-4342-B048-85BDC9FD1C3A}</a:tableStyleId>
              </a:tblPr>
              <a:tblGrid>
                <a:gridCol w="760856">
                  <a:extLst>
                    <a:ext uri="{9D8B030D-6E8A-4147-A177-3AD203B41FA5}">
                      <a16:colId xmlns:a16="http://schemas.microsoft.com/office/drawing/2014/main" val="3836442732"/>
                    </a:ext>
                  </a:extLst>
                </a:gridCol>
                <a:gridCol w="1855421">
                  <a:extLst>
                    <a:ext uri="{9D8B030D-6E8A-4147-A177-3AD203B41FA5}">
                      <a16:colId xmlns:a16="http://schemas.microsoft.com/office/drawing/2014/main" val="663599457"/>
                    </a:ext>
                  </a:extLst>
                </a:gridCol>
                <a:gridCol w="3007383">
                  <a:extLst>
                    <a:ext uri="{9D8B030D-6E8A-4147-A177-3AD203B41FA5}">
                      <a16:colId xmlns:a16="http://schemas.microsoft.com/office/drawing/2014/main" val="1737553194"/>
                    </a:ext>
                  </a:extLst>
                </a:gridCol>
                <a:gridCol w="3007383">
                  <a:extLst>
                    <a:ext uri="{9D8B030D-6E8A-4147-A177-3AD203B41FA5}">
                      <a16:colId xmlns:a16="http://schemas.microsoft.com/office/drawing/2014/main" val="1376127311"/>
                    </a:ext>
                  </a:extLst>
                </a:gridCol>
              </a:tblGrid>
              <a:tr h="699483">
                <a:tc gridSpan="2">
                  <a:txBody>
                    <a:bodyPr/>
                    <a:lstStyle/>
                    <a:p>
                      <a:pPr>
                        <a:spcAft>
                          <a:spcPts val="0"/>
                        </a:spcAft>
                      </a:pPr>
                      <a:r>
                        <a:rPr lang="vi-VN" sz="1200">
                          <a:effectLst/>
                        </a:rPr>
                        <a:t> </a:t>
                      </a:r>
                      <a:endParaRPr lang="en-US" sz="12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hMerge="1">
                  <a:txBody>
                    <a:bodyPr/>
                    <a:lstStyle/>
                    <a:p>
                      <a:endParaRPr lang="en-US"/>
                    </a:p>
                  </a:txBody>
                  <a:tcPr/>
                </a:tc>
                <a:tc>
                  <a:txBody>
                    <a:bodyPr/>
                    <a:lstStyle/>
                    <a:p>
                      <a:pPr marL="0" algn="l" defTabSz="914400" rtl="0" eaLnBrk="1" latinLnBrk="0" hangingPunct="1">
                        <a:spcAft>
                          <a:spcPts val="0"/>
                        </a:spcAft>
                      </a:pPr>
                      <a:r>
                        <a:rPr lang="ja-JP" altLang="en-US" sz="3200" kern="1200">
                          <a:solidFill>
                            <a:schemeClr val="dk1"/>
                          </a:solidFill>
                          <a:effectLst/>
                          <a:latin typeface="MS PMincho" panose="02020600040205080304" pitchFamily="18" charset="-128"/>
                          <a:ea typeface="MS PMincho" panose="02020600040205080304" pitchFamily="18" charset="-128"/>
                          <a:cs typeface="+mn-cs"/>
                        </a:rPr>
                        <a:t>日、時間</a:t>
                      </a:r>
                      <a:endParaRPr lang="en-US" sz="3200" kern="1200" dirty="0">
                        <a:solidFill>
                          <a:schemeClr val="dk1"/>
                        </a:solidFill>
                        <a:effectLst/>
                        <a:latin typeface="MS PMincho" panose="02020600040205080304" pitchFamily="18" charset="-128"/>
                        <a:ea typeface="MS PMincho" panose="02020600040205080304" pitchFamily="18" charset="-128"/>
                        <a:cs typeface="+mn-cs"/>
                      </a:endParaRPr>
                    </a:p>
                  </a:txBody>
                  <a:tcPr marL="68580" marR="68580" marT="0" marB="0"/>
                </a:tc>
                <a:tc>
                  <a:txBody>
                    <a:bodyPr/>
                    <a:lstStyle/>
                    <a:p>
                      <a:pPr marL="0" algn="l" defTabSz="914400" rtl="0" eaLnBrk="1" latinLnBrk="0" hangingPunct="1">
                        <a:spcAft>
                          <a:spcPts val="0"/>
                        </a:spcAft>
                      </a:pPr>
                      <a:r>
                        <a:rPr lang="ja-JP" altLang="en-US" sz="3200" kern="1200">
                          <a:solidFill>
                            <a:schemeClr val="dk1"/>
                          </a:solidFill>
                          <a:effectLst/>
                          <a:latin typeface="MS PMincho" panose="02020600040205080304" pitchFamily="18" charset="-128"/>
                          <a:ea typeface="MS PMincho" panose="02020600040205080304" pitchFamily="18" charset="-128"/>
                          <a:cs typeface="+mn-cs"/>
                        </a:rPr>
                        <a:t>持って行く物</a:t>
                      </a:r>
                      <a:endParaRPr lang="en-US" sz="3200" kern="1200" dirty="0">
                        <a:solidFill>
                          <a:schemeClr val="dk1"/>
                        </a:solidFill>
                        <a:effectLst/>
                        <a:latin typeface="MS PMincho" panose="02020600040205080304" pitchFamily="18" charset="-128"/>
                        <a:ea typeface="MS PMincho" panose="02020600040205080304" pitchFamily="18" charset="-128"/>
                        <a:cs typeface="+mn-cs"/>
                      </a:endParaRPr>
                    </a:p>
                  </a:txBody>
                  <a:tcPr marL="68580" marR="68580" marT="0" marB="0"/>
                </a:tc>
                <a:extLst>
                  <a:ext uri="{0D108BD9-81ED-4DB2-BD59-A6C34878D82A}">
                    <a16:rowId xmlns:a16="http://schemas.microsoft.com/office/drawing/2014/main" val="1091634043"/>
                  </a:ext>
                </a:extLst>
              </a:tr>
              <a:tr h="883558">
                <a:tc>
                  <a:txBody>
                    <a:bodyPr/>
                    <a:lstStyle/>
                    <a:p>
                      <a:pPr>
                        <a:spcAft>
                          <a:spcPts val="0"/>
                        </a:spcAft>
                      </a:pPr>
                      <a:r>
                        <a:rPr lang="vi-VN" sz="3200">
                          <a:effectLst/>
                        </a:rPr>
                        <a:t>1</a:t>
                      </a:r>
                      <a:endParaRPr lang="en-US" sz="32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a:txBody>
                    <a:bodyPr/>
                    <a:lstStyle/>
                    <a:p>
                      <a:pPr>
                        <a:spcAft>
                          <a:spcPts val="0"/>
                        </a:spcAft>
                      </a:pPr>
                      <a:r>
                        <a:rPr lang="ja-JP" sz="3200">
                          <a:effectLst/>
                          <a:latin typeface="MS PMincho" panose="02020600040205080304" pitchFamily="18" charset="-128"/>
                          <a:ea typeface="MS PMincho" panose="02020600040205080304" pitchFamily="18" charset="-128"/>
                        </a:rPr>
                        <a:t>ミラ</a:t>
                      </a:r>
                      <a:endParaRPr lang="en-US" sz="3200" dirty="0">
                        <a:effectLst/>
                        <a:latin typeface="MS PMincho" panose="02020600040205080304" pitchFamily="18" charset="-128"/>
                        <a:ea typeface="MS PMincho" panose="02020600040205080304" pitchFamily="18" charset="-128"/>
                        <a:cs typeface="Times New Roman" panose="02020603050405020304" pitchFamily="18" charset="0"/>
                      </a:endParaRPr>
                    </a:p>
                  </a:txBody>
                  <a:tcPr marL="68580" marR="68580" marT="0" marB="0"/>
                </a:tc>
                <a:tc>
                  <a:txBody>
                    <a:bodyPr/>
                    <a:lstStyle/>
                    <a:p>
                      <a:pPr>
                        <a:spcAft>
                          <a:spcPts val="0"/>
                        </a:spcAft>
                      </a:pPr>
                      <a:r>
                        <a:rPr lang="vi-VN" sz="1200">
                          <a:effectLst/>
                        </a:rPr>
                        <a:t> </a:t>
                      </a:r>
                      <a:endParaRPr lang="en-US" sz="12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a:txBody>
                    <a:bodyPr/>
                    <a:lstStyle/>
                    <a:p>
                      <a:pPr>
                        <a:spcAft>
                          <a:spcPts val="0"/>
                        </a:spcAft>
                      </a:pPr>
                      <a:r>
                        <a:rPr lang="vi-VN" sz="1200">
                          <a:effectLst/>
                        </a:rPr>
                        <a:t> </a:t>
                      </a:r>
                      <a:endParaRPr lang="en-US" sz="12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3505206945"/>
                  </a:ext>
                </a:extLst>
              </a:tr>
              <a:tr h="883558">
                <a:tc>
                  <a:txBody>
                    <a:bodyPr/>
                    <a:lstStyle/>
                    <a:p>
                      <a:pPr>
                        <a:spcAft>
                          <a:spcPts val="0"/>
                        </a:spcAft>
                      </a:pPr>
                      <a:r>
                        <a:rPr lang="vi-VN" sz="3200">
                          <a:effectLst/>
                        </a:rPr>
                        <a:t>2</a:t>
                      </a:r>
                      <a:endParaRPr lang="en-US" sz="32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a:txBody>
                    <a:bodyPr/>
                    <a:lstStyle/>
                    <a:p>
                      <a:pPr>
                        <a:spcAft>
                          <a:spcPts val="0"/>
                        </a:spcAft>
                      </a:pPr>
                      <a:r>
                        <a:rPr lang="ja-JP" sz="3200">
                          <a:effectLst/>
                          <a:latin typeface="MS PMincho" panose="02020600040205080304" pitchFamily="18" charset="-128"/>
                          <a:ea typeface="MS PMincho" panose="02020600040205080304" pitchFamily="18" charset="-128"/>
                        </a:rPr>
                        <a:t>ホセ</a:t>
                      </a:r>
                      <a:endParaRPr lang="en-US" sz="3200" dirty="0">
                        <a:effectLst/>
                        <a:latin typeface="MS PMincho" panose="02020600040205080304" pitchFamily="18" charset="-128"/>
                        <a:ea typeface="MS PMincho" panose="02020600040205080304" pitchFamily="18" charset="-128"/>
                        <a:cs typeface="Times New Roman" panose="02020603050405020304" pitchFamily="18" charset="0"/>
                      </a:endParaRPr>
                    </a:p>
                  </a:txBody>
                  <a:tcPr marL="68580" marR="68580" marT="0" marB="0"/>
                </a:tc>
                <a:tc>
                  <a:txBody>
                    <a:bodyPr/>
                    <a:lstStyle/>
                    <a:p>
                      <a:pPr>
                        <a:spcAft>
                          <a:spcPts val="0"/>
                        </a:spcAft>
                      </a:pPr>
                      <a:r>
                        <a:rPr lang="vi-VN" sz="1200" dirty="0">
                          <a:effectLst/>
                        </a:rPr>
                        <a:t> </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a:txBody>
                    <a:bodyPr/>
                    <a:lstStyle/>
                    <a:p>
                      <a:pPr>
                        <a:spcAft>
                          <a:spcPts val="0"/>
                        </a:spcAft>
                      </a:pPr>
                      <a:r>
                        <a:rPr lang="vi-VN" sz="1200" dirty="0">
                          <a:effectLst/>
                        </a:rPr>
                        <a:t> </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2114065928"/>
                  </a:ext>
                </a:extLst>
              </a:tr>
              <a:tr h="883558">
                <a:tc>
                  <a:txBody>
                    <a:bodyPr/>
                    <a:lstStyle/>
                    <a:p>
                      <a:pPr>
                        <a:spcAft>
                          <a:spcPts val="0"/>
                        </a:spcAft>
                      </a:pPr>
                      <a:r>
                        <a:rPr lang="vi-VN" sz="3200">
                          <a:effectLst/>
                        </a:rPr>
                        <a:t>3</a:t>
                      </a:r>
                      <a:endParaRPr lang="en-US" sz="32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a:txBody>
                    <a:bodyPr/>
                    <a:lstStyle/>
                    <a:p>
                      <a:pPr>
                        <a:spcAft>
                          <a:spcPts val="0"/>
                        </a:spcAft>
                      </a:pPr>
                      <a:r>
                        <a:rPr lang="ja-JP" sz="3200">
                          <a:effectLst/>
                          <a:latin typeface="MS PMincho" panose="02020600040205080304" pitchFamily="18" charset="-128"/>
                          <a:ea typeface="MS PMincho" panose="02020600040205080304" pitchFamily="18" charset="-128"/>
                        </a:rPr>
                        <a:t>プロイ</a:t>
                      </a:r>
                      <a:endParaRPr lang="en-US" sz="3200" dirty="0">
                        <a:effectLst/>
                        <a:latin typeface="MS PMincho" panose="02020600040205080304" pitchFamily="18" charset="-128"/>
                        <a:ea typeface="MS PMincho" panose="02020600040205080304" pitchFamily="18" charset="-128"/>
                        <a:cs typeface="Times New Roman" panose="02020603050405020304" pitchFamily="18" charset="0"/>
                      </a:endParaRPr>
                    </a:p>
                  </a:txBody>
                  <a:tcPr marL="68580" marR="68580" marT="0" marB="0"/>
                </a:tc>
                <a:tc>
                  <a:txBody>
                    <a:bodyPr/>
                    <a:lstStyle/>
                    <a:p>
                      <a:pPr>
                        <a:spcAft>
                          <a:spcPts val="0"/>
                        </a:spcAft>
                      </a:pPr>
                      <a:r>
                        <a:rPr lang="vi-VN" sz="1200">
                          <a:effectLst/>
                        </a:rPr>
                        <a:t> </a:t>
                      </a:r>
                      <a:endParaRPr lang="en-US" sz="12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a:txBody>
                    <a:bodyPr/>
                    <a:lstStyle/>
                    <a:p>
                      <a:pPr>
                        <a:spcAft>
                          <a:spcPts val="0"/>
                        </a:spcAft>
                      </a:pPr>
                      <a:r>
                        <a:rPr lang="vi-VN" sz="1200" dirty="0">
                          <a:effectLst/>
                        </a:rPr>
                        <a:t> </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2361700706"/>
                  </a:ext>
                </a:extLst>
              </a:tr>
            </a:tbl>
          </a:graphicData>
        </a:graphic>
      </p:graphicFrame>
      <p:sp>
        <p:nvSpPr>
          <p:cNvPr id="16" name="TextBox 15">
            <a:extLst>
              <a:ext uri="{FF2B5EF4-FFF2-40B4-BE49-F238E27FC236}">
                <a16:creationId xmlns:a16="http://schemas.microsoft.com/office/drawing/2014/main" id="{C90E63C6-8A5E-3A40-BA11-23A6244CE4F8}"/>
              </a:ext>
            </a:extLst>
          </p:cNvPr>
          <p:cNvSpPr txBox="1"/>
          <p:nvPr/>
        </p:nvSpPr>
        <p:spPr>
          <a:xfrm>
            <a:off x="224191" y="1498177"/>
            <a:ext cx="8291052" cy="1077218"/>
          </a:xfrm>
          <a:prstGeom prst="rect">
            <a:avLst/>
          </a:prstGeom>
          <a:noFill/>
        </p:spPr>
        <p:txBody>
          <a:bodyPr wrap="none" rtlCol="0">
            <a:spAutoFit/>
          </a:bodyPr>
          <a:lstStyle/>
          <a:p>
            <a:r>
              <a:rPr lang="vi-VN" dirty="0"/>
              <a:t> </a:t>
            </a:r>
            <a:endParaRPr lang="en-US" dirty="0"/>
          </a:p>
          <a:p>
            <a:pPr lvl="0"/>
            <a:r>
              <a:rPr lang="ja-JP" altLang="en-US" sz="2800" b="1">
                <a:latin typeface="MS PMincho" panose="02020600040205080304" pitchFamily="18" charset="-128"/>
                <a:ea typeface="MS PMincho" panose="02020600040205080304" pitchFamily="18" charset="-128"/>
              </a:rPr>
              <a:t>（１）面接の日と時間、持って行く物をメモしてください。</a:t>
            </a:r>
            <a:endParaRPr lang="en-US" sz="2800" b="1" dirty="0">
              <a:latin typeface="MS PMincho" panose="02020600040205080304" pitchFamily="18" charset="-128"/>
              <a:ea typeface="MS PMincho" panose="02020600040205080304" pitchFamily="18" charset="-128"/>
            </a:endParaRPr>
          </a:p>
          <a:p>
            <a:endParaRPr lang="en-US" dirty="0"/>
          </a:p>
        </p:txBody>
      </p:sp>
      <p:sp>
        <p:nvSpPr>
          <p:cNvPr id="17" name="Rectangle: Rounded Corners 17">
            <a:extLst>
              <a:ext uri="{FF2B5EF4-FFF2-40B4-BE49-F238E27FC236}">
                <a16:creationId xmlns:a16="http://schemas.microsoft.com/office/drawing/2014/main" id="{6D919818-C5C9-824C-B304-1087F91736A5}"/>
              </a:ext>
            </a:extLst>
          </p:cNvPr>
          <p:cNvSpPr/>
          <p:nvPr/>
        </p:nvSpPr>
        <p:spPr>
          <a:xfrm>
            <a:off x="1398263" y="5989651"/>
            <a:ext cx="268044" cy="707886"/>
          </a:xfrm>
          <a:prstGeom prst="roundRect">
            <a:avLst/>
          </a:prstGeom>
          <a:solidFill>
            <a:srgbClr val="FFC0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000" dirty="0">
              <a:solidFill>
                <a:schemeClr val="tx1"/>
              </a:solidFill>
              <a:latin typeface="Arial" panose="020B0604020202020204" pitchFamily="34" charset="0"/>
              <a:cs typeface="Arial" panose="020B0604020202020204" pitchFamily="34" charset="0"/>
            </a:endParaRPr>
          </a:p>
        </p:txBody>
      </p:sp>
      <p:sp>
        <p:nvSpPr>
          <p:cNvPr id="21" name="Rectangle: Rounded Corners 18">
            <a:extLst>
              <a:ext uri="{FF2B5EF4-FFF2-40B4-BE49-F238E27FC236}">
                <a16:creationId xmlns:a16="http://schemas.microsoft.com/office/drawing/2014/main" id="{CDA8AF69-5996-F94B-B63A-F888EC78260A}"/>
              </a:ext>
            </a:extLst>
          </p:cNvPr>
          <p:cNvSpPr/>
          <p:nvPr/>
        </p:nvSpPr>
        <p:spPr>
          <a:xfrm>
            <a:off x="1750833" y="5989651"/>
            <a:ext cx="2575840" cy="707886"/>
          </a:xfrm>
          <a:prstGeom prst="roundRect">
            <a:avLst/>
          </a:prstGeom>
          <a:solidFill>
            <a:srgbClr val="FFC0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4000" b="1" cap="none" spc="0" dirty="0">
                <a:ln w="0"/>
                <a:solidFill>
                  <a:schemeClr val="tx1"/>
                </a:solidFill>
                <a:latin typeface="Arial" panose="020B0604020202020204" pitchFamily="34" charset="0"/>
                <a:ea typeface="Yu Mincho" panose="02020400000000000000" pitchFamily="18" charset="-128"/>
                <a:cs typeface="Arial" panose="020B0604020202020204" pitchFamily="34" charset="0"/>
              </a:rPr>
              <a:t>A</a:t>
            </a:r>
            <a:r>
              <a:rPr lang="vi-VN" altLang="ja-JP" sz="4000" b="1" dirty="0">
                <a:ln w="0"/>
                <a:latin typeface="Arial" panose="020B0604020202020204" pitchFamily="34" charset="0"/>
                <a:ea typeface="Yu Mincho" panose="02020400000000000000" pitchFamily="18" charset="-128"/>
                <a:cs typeface="Arial" panose="020B0604020202020204" pitchFamily="34" charset="0"/>
              </a:rPr>
              <a:t>0</a:t>
            </a:r>
            <a:r>
              <a:rPr lang="en-US" altLang="ja-JP" sz="4000" b="1" dirty="0">
                <a:ln w="0"/>
                <a:latin typeface="Arial" panose="020B0604020202020204" pitchFamily="34" charset="0"/>
                <a:ea typeface="Yu Mincho" panose="02020400000000000000" pitchFamily="18" charset="-128"/>
                <a:cs typeface="Arial" panose="020B0604020202020204" pitchFamily="34" charset="0"/>
              </a:rPr>
              <a:t>8-09</a:t>
            </a:r>
            <a:endParaRPr lang="en-US" altLang="ja-JP" sz="4000" b="1" cap="none" spc="0" dirty="0">
              <a:ln w="0"/>
              <a:solidFill>
                <a:schemeClr val="tx1"/>
              </a:solidFill>
              <a:latin typeface="Arial" panose="020B0604020202020204" pitchFamily="34" charset="0"/>
              <a:ea typeface="Yu Mincho" panose="02020400000000000000" pitchFamily="18" charset="-128"/>
              <a:cs typeface="Arial" panose="020B0604020202020204" pitchFamily="34" charset="0"/>
            </a:endParaRPr>
          </a:p>
        </p:txBody>
      </p:sp>
      <p:pic>
        <p:nvPicPr>
          <p:cNvPr id="22" name="Picture 2" descr="Kỷ Lục Quay Đĩa Bản Ghi Vinyl Âm - Miễn Phí vector hình ảnh trên Pixabay">
            <a:extLst>
              <a:ext uri="{FF2B5EF4-FFF2-40B4-BE49-F238E27FC236}">
                <a16:creationId xmlns:a16="http://schemas.microsoft.com/office/drawing/2014/main" id="{4B175170-ED2F-6044-B4D5-F8DABB4E894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209" y="5694632"/>
            <a:ext cx="1167528" cy="1065425"/>
          </a:xfrm>
          <a:prstGeom prst="rect">
            <a:avLst/>
          </a:prstGeom>
          <a:noFill/>
          <a:extLst>
            <a:ext uri="{909E8E84-426E-40DD-AFC4-6F175D3DCCD1}">
              <a14:hiddenFill xmlns:a14="http://schemas.microsoft.com/office/drawing/2010/main">
                <a:solidFill>
                  <a:srgbClr val="FFFFFF"/>
                </a:solidFill>
              </a14:hiddenFill>
            </a:ext>
          </a:extLst>
        </p:spPr>
      </p:pic>
      <p:pic>
        <p:nvPicPr>
          <p:cNvPr id="2" name="08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5482854" y="6099912"/>
            <a:ext cx="487363" cy="487363"/>
          </a:xfrm>
          <a:prstGeom prst="rect">
            <a:avLst/>
          </a:prstGeom>
        </p:spPr>
      </p:pic>
      <p:pic>
        <p:nvPicPr>
          <p:cNvPr id="4" name="09 9">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779550" y="6099912"/>
            <a:ext cx="487363" cy="487363"/>
          </a:xfrm>
          <a:prstGeom prst="rect">
            <a:avLst/>
          </a:prstGeom>
        </p:spPr>
      </p:pic>
    </p:spTree>
    <p:extLst>
      <p:ext uri="{BB962C8B-B14F-4D97-AF65-F5344CB8AC3E}">
        <p14:creationId xmlns:p14="http://schemas.microsoft.com/office/powerpoint/2010/main" val="7971498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24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5124"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6">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217864"/>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6000" b="1">
                <a:latin typeface="MS PMincho" panose="02020600040205080304" pitchFamily="18" charset="-128"/>
                <a:ea typeface="MS PMincho" panose="02020600040205080304" pitchFamily="18" charset="-128"/>
              </a:rPr>
              <a:t>やってみよう</a:t>
            </a:r>
            <a:r>
              <a:rPr lang="en-US" altLang="ja-JP" sz="6000" b="1" dirty="0"/>
              <a:t>	</a:t>
            </a:r>
            <a:endParaRPr lang="en-US" sz="6000" b="1" cap="none" spc="0"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游明朝" panose="02020400000000000000" pitchFamily="18" charset="-128"/>
              <a:cs typeface="Arial" panose="020B0604020202020204" pitchFamily="34" charset="0"/>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6">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grpSp>
        <p:nvGrpSpPr>
          <p:cNvPr id="9" name="Group 8">
            <a:extLst>
              <a:ext uri="{FF2B5EF4-FFF2-40B4-BE49-F238E27FC236}">
                <a16:creationId xmlns:a16="http://schemas.microsoft.com/office/drawing/2014/main" id="{B200B156-C562-624D-90DF-40A4A9B4D308}"/>
              </a:ext>
            </a:extLst>
          </p:cNvPr>
          <p:cNvGrpSpPr/>
          <p:nvPr/>
        </p:nvGrpSpPr>
        <p:grpSpPr>
          <a:xfrm>
            <a:off x="2560907" y="3429000"/>
            <a:ext cx="6363630" cy="3408965"/>
            <a:chOff x="1583122" y="2927276"/>
            <a:chExt cx="7177209" cy="4588645"/>
          </a:xfrm>
        </p:grpSpPr>
        <p:pic>
          <p:nvPicPr>
            <p:cNvPr id="10" name="Picture 9">
              <a:extLst>
                <a:ext uri="{FF2B5EF4-FFF2-40B4-BE49-F238E27FC236}">
                  <a16:creationId xmlns:a16="http://schemas.microsoft.com/office/drawing/2014/main" id="{26A1E165-C6EC-8148-8C95-C845C3A47E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3122" y="2927276"/>
              <a:ext cx="3448522" cy="4588645"/>
            </a:xfrm>
            <a:prstGeom prst="rect">
              <a:avLst/>
            </a:prstGeom>
          </p:spPr>
        </p:pic>
        <p:pic>
          <p:nvPicPr>
            <p:cNvPr id="14" name="Picture 13">
              <a:extLst>
                <a:ext uri="{FF2B5EF4-FFF2-40B4-BE49-F238E27FC236}">
                  <a16:creationId xmlns:a16="http://schemas.microsoft.com/office/drawing/2014/main" id="{163D50A1-136C-7A46-8047-6734A02116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56663" y="2927276"/>
              <a:ext cx="3203668" cy="4588645"/>
            </a:xfrm>
            <a:prstGeom prst="rect">
              <a:avLst/>
            </a:prstGeom>
          </p:spPr>
        </p:pic>
      </p:grpSp>
      <p:sp>
        <p:nvSpPr>
          <p:cNvPr id="15" name="Rectangle 14">
            <a:extLst>
              <a:ext uri="{FF2B5EF4-FFF2-40B4-BE49-F238E27FC236}">
                <a16:creationId xmlns:a16="http://schemas.microsoft.com/office/drawing/2014/main" id="{CF91E24D-775B-AC43-AB51-A40D8565BEC6}"/>
              </a:ext>
            </a:extLst>
          </p:cNvPr>
          <p:cNvSpPr/>
          <p:nvPr/>
        </p:nvSpPr>
        <p:spPr>
          <a:xfrm>
            <a:off x="378555" y="2371355"/>
            <a:ext cx="10652975" cy="881844"/>
          </a:xfrm>
          <a:prstGeom prst="rect">
            <a:avLst/>
          </a:prstGeom>
        </p:spPr>
        <p:txBody>
          <a:bodyPr wrap="square">
            <a:spAutoFit/>
          </a:bodyPr>
          <a:lstStyle/>
          <a:p>
            <a:pPr>
              <a:lnSpc>
                <a:spcPct val="150000"/>
              </a:lnSpc>
              <a:spcAft>
                <a:spcPts val="0"/>
              </a:spcAft>
            </a:pPr>
            <a:r>
              <a:rPr lang="vi-VN" dirty="0">
                <a:latin typeface="Calibri" panose="020F0502020204030204" pitchFamily="34" charset="0"/>
                <a:ea typeface="Yu Mincho" panose="02020400000000000000" pitchFamily="18" charset="-128"/>
                <a:cs typeface="Times New Roman" panose="02020603050405020304" pitchFamily="18" charset="0"/>
              </a:rPr>
              <a:t>A </a:t>
            </a:r>
            <a:r>
              <a:rPr lang="ja-JP" altLang="en-US">
                <a:latin typeface="Calibri" panose="020F0502020204030204" pitchFamily="34" charset="0"/>
                <a:ea typeface="Yu Mincho" panose="02020400000000000000" pitchFamily="18" charset="-128"/>
                <a:cs typeface="Times New Roman" panose="02020603050405020304" pitchFamily="18" charset="0"/>
              </a:rPr>
              <a:t>アルバイトのチラシを見て問い合わせの電話をしてください。そして、面接に行ってください。</a:t>
            </a:r>
            <a:endParaRPr lang="en-US" dirty="0">
              <a:latin typeface="Calibri" panose="020F0502020204030204" pitchFamily="34" charset="0"/>
              <a:ea typeface="Yu Mincho" panose="02020400000000000000" pitchFamily="18" charset="-128"/>
              <a:cs typeface="Times New Roman" panose="02020603050405020304" pitchFamily="18" charset="0"/>
            </a:endParaRPr>
          </a:p>
          <a:p>
            <a:pPr>
              <a:lnSpc>
                <a:spcPct val="150000"/>
              </a:lnSpc>
              <a:spcAft>
                <a:spcPts val="0"/>
              </a:spcAft>
            </a:pPr>
            <a:r>
              <a:rPr lang="vi-VN" altLang="ja-JP" dirty="0">
                <a:latin typeface="Calibri" panose="020F0502020204030204" pitchFamily="34" charset="0"/>
                <a:ea typeface="Yu Mincho" panose="02020400000000000000" pitchFamily="18" charset="-128"/>
                <a:cs typeface="Times New Roman" panose="02020603050405020304" pitchFamily="18" charset="0"/>
              </a:rPr>
              <a:t>B </a:t>
            </a:r>
            <a:r>
              <a:rPr lang="ja-JP" altLang="en-US">
                <a:latin typeface="Calibri" panose="020F0502020204030204" pitchFamily="34" charset="0"/>
                <a:ea typeface="Yu Mincho" panose="02020400000000000000" pitchFamily="18" charset="-128"/>
                <a:cs typeface="Times New Roman" panose="02020603050405020304" pitchFamily="18" charset="0"/>
              </a:rPr>
              <a:t>あなたは店長です。電話で面接の日を話してください。そして、アルバイトの面接をしてください。</a:t>
            </a:r>
            <a:endParaRPr lang="en-US"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16" name="Rectangle 15">
            <a:extLst>
              <a:ext uri="{FF2B5EF4-FFF2-40B4-BE49-F238E27FC236}">
                <a16:creationId xmlns:a16="http://schemas.microsoft.com/office/drawing/2014/main" id="{7ADF076E-D651-9142-A05C-7AC02408E21F}"/>
              </a:ext>
            </a:extLst>
          </p:cNvPr>
          <p:cNvSpPr/>
          <p:nvPr/>
        </p:nvSpPr>
        <p:spPr>
          <a:xfrm>
            <a:off x="378555" y="1786580"/>
            <a:ext cx="5862502" cy="584775"/>
          </a:xfrm>
          <a:prstGeom prst="rect">
            <a:avLst/>
          </a:prstGeom>
        </p:spPr>
        <p:txBody>
          <a:bodyPr wrap="none">
            <a:spAutoFit/>
          </a:bodyPr>
          <a:lstStyle/>
          <a:p>
            <a:pPr lvl="0">
              <a:spcAft>
                <a:spcPts val="0"/>
              </a:spcAft>
              <a:tabLst>
                <a:tab pos="1807210" algn="l"/>
              </a:tabLst>
            </a:pPr>
            <a:r>
              <a:rPr lang="ja-JP" altLang="en-US" sz="3200" b="1">
                <a:latin typeface="Calibri" panose="020F0502020204030204" pitchFamily="34" charset="0"/>
                <a:ea typeface="Yu Mincho" panose="02020400000000000000" pitchFamily="18" charset="-128"/>
                <a:cs typeface="Times New Roman" panose="02020603050405020304" pitchFamily="18" charset="0"/>
              </a:rPr>
              <a:t>（２）</a:t>
            </a:r>
            <a:r>
              <a:rPr lang="ja-JP" altLang="en-US" sz="3200" b="1">
                <a:latin typeface="MS PMincho" panose="02020600040205080304" pitchFamily="18" charset="-128"/>
                <a:ea typeface="MS PMincho" panose="02020600040205080304" pitchFamily="18" charset="-128"/>
              </a:rPr>
              <a:t>この人は何ができますか。</a:t>
            </a:r>
            <a:endParaRPr lang="en-US" sz="3200" b="1" dirty="0">
              <a:latin typeface="MS PMincho" panose="02020600040205080304" pitchFamily="18" charset="-128"/>
              <a:ea typeface="MS PMincho" panose="02020600040205080304" pitchFamily="18" charset="-128"/>
            </a:endParaRPr>
          </a:p>
        </p:txBody>
      </p:sp>
    </p:spTree>
    <p:extLst>
      <p:ext uri="{BB962C8B-B14F-4D97-AF65-F5344CB8AC3E}">
        <p14:creationId xmlns:p14="http://schemas.microsoft.com/office/powerpoint/2010/main" val="299028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7">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6000" b="1">
                <a:ln w="0"/>
                <a:solidFill>
                  <a:srgbClr val="FF0000"/>
                </a:solidFill>
                <a:effectLst>
                  <a:outerShdw blurRad="38100" dist="25400" dir="5400000" algn="ctr" rotWithShape="0">
                    <a:srgbClr val="6E747A">
                      <a:alpha val="43000"/>
                    </a:srgbClr>
                  </a:outerShdw>
                </a:effectLst>
                <a:latin typeface="Arial" panose="020B0604020202020204" pitchFamily="34" charset="0"/>
                <a:ea typeface="游明朝" panose="02020400000000000000" pitchFamily="18" charset="-128"/>
                <a:cs typeface="Arial" panose="020B0604020202020204" pitchFamily="34" charset="0"/>
              </a:rPr>
              <a:t>チャレンジ </a:t>
            </a:r>
            <a:r>
              <a:rPr lang="en-US" altLang="ja-JP" sz="6000" b="1" dirty="0">
                <a:ln w="0"/>
                <a:solidFill>
                  <a:srgbClr val="FF0000"/>
                </a:solidFill>
                <a:effectLst>
                  <a:outerShdw blurRad="38100" dist="25400" dir="5400000" algn="ctr" rotWithShape="0">
                    <a:srgbClr val="6E747A">
                      <a:alpha val="43000"/>
                    </a:srgbClr>
                  </a:outerShdw>
                </a:effectLst>
                <a:latin typeface="Arial" panose="020B0604020202020204" pitchFamily="34" charset="0"/>
                <a:ea typeface="游明朝" panose="02020400000000000000" pitchFamily="18" charset="-128"/>
                <a:cs typeface="Arial" panose="020B0604020202020204" pitchFamily="34" charset="0"/>
              </a:rPr>
              <a:t>4</a:t>
            </a:r>
            <a:endParaRPr lang="en-US" sz="6000" b="1" dirty="0">
              <a:ln w="0"/>
              <a:solidFill>
                <a:srgbClr val="FF0000"/>
              </a:solidFill>
              <a:effectLst>
                <a:outerShdw blurRad="38100" dist="25400" dir="5400000" algn="ctr" rotWithShape="0">
                  <a:srgbClr val="6E747A">
                    <a:alpha val="43000"/>
                  </a:srgbClr>
                </a:outerShdw>
              </a:effectLst>
              <a:latin typeface="Arial" panose="020B0604020202020204" pitchFamily="34" charset="0"/>
              <a:ea typeface="游明朝" panose="02020400000000000000" pitchFamily="18" charset="-128"/>
              <a:cs typeface="Arial" panose="020B0604020202020204" pitchFamily="34" charset="0"/>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7">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18" name="Rectangle: Rounded Corners 17">
            <a:extLst>
              <a:ext uri="{FF2B5EF4-FFF2-40B4-BE49-F238E27FC236}">
                <a16:creationId xmlns:a16="http://schemas.microsoft.com/office/drawing/2014/main" id="{7F78CFBC-A5DB-42F4-9BF8-5B7BBD2C4A5E}"/>
              </a:ext>
            </a:extLst>
          </p:cNvPr>
          <p:cNvSpPr/>
          <p:nvPr/>
        </p:nvSpPr>
        <p:spPr>
          <a:xfrm>
            <a:off x="1854959" y="5873402"/>
            <a:ext cx="268044" cy="707886"/>
          </a:xfrm>
          <a:prstGeom prst="roundRect">
            <a:avLst/>
          </a:prstGeom>
          <a:solidFill>
            <a:srgbClr val="FFC0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000" dirty="0">
              <a:solidFill>
                <a:schemeClr val="tx1"/>
              </a:solidFill>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A3B01459-1DCE-4723-817D-FA675383B560}"/>
              </a:ext>
            </a:extLst>
          </p:cNvPr>
          <p:cNvSpPr/>
          <p:nvPr/>
        </p:nvSpPr>
        <p:spPr>
          <a:xfrm>
            <a:off x="2195326" y="5873402"/>
            <a:ext cx="1494830" cy="707886"/>
          </a:xfrm>
          <a:prstGeom prst="roundRect">
            <a:avLst/>
          </a:prstGeom>
          <a:solidFill>
            <a:srgbClr val="FFC0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4000" b="1" cap="none" spc="0" dirty="0">
                <a:ln w="0"/>
                <a:solidFill>
                  <a:schemeClr val="tx1"/>
                </a:solidFill>
                <a:latin typeface="Arial" panose="020B0604020202020204" pitchFamily="34" charset="0"/>
                <a:ea typeface="Yu Mincho" panose="02020400000000000000" pitchFamily="18" charset="-128"/>
                <a:cs typeface="Arial" panose="020B0604020202020204" pitchFamily="34" charset="0"/>
              </a:rPr>
              <a:t>A</a:t>
            </a:r>
            <a:r>
              <a:rPr lang="vi-VN" altLang="ja-JP" sz="4000" b="1" dirty="0">
                <a:ln w="0"/>
                <a:latin typeface="Arial" panose="020B0604020202020204" pitchFamily="34" charset="0"/>
                <a:ea typeface="Yu Mincho" panose="02020400000000000000" pitchFamily="18" charset="-128"/>
                <a:cs typeface="Arial" panose="020B0604020202020204" pitchFamily="34" charset="0"/>
              </a:rPr>
              <a:t>0</a:t>
            </a:r>
            <a:r>
              <a:rPr lang="en-US" altLang="ja-JP" sz="4000" b="1" dirty="0">
                <a:ln w="0"/>
                <a:latin typeface="Arial" panose="020B0604020202020204" pitchFamily="34" charset="0"/>
                <a:ea typeface="Yu Mincho" panose="02020400000000000000" pitchFamily="18" charset="-128"/>
                <a:cs typeface="Arial" panose="020B0604020202020204" pitchFamily="34" charset="0"/>
              </a:rPr>
              <a:t>5</a:t>
            </a:r>
            <a:endParaRPr lang="en-US" altLang="ja-JP" sz="4000" b="1" cap="none" spc="0" dirty="0">
              <a:ln w="0"/>
              <a:solidFill>
                <a:schemeClr val="tx1"/>
              </a:solidFill>
              <a:latin typeface="Arial" panose="020B0604020202020204" pitchFamily="34" charset="0"/>
              <a:ea typeface="Yu Mincho" panose="02020400000000000000" pitchFamily="18" charset="-128"/>
              <a:cs typeface="Arial" panose="020B0604020202020204" pitchFamily="34" charset="0"/>
            </a:endParaRPr>
          </a:p>
        </p:txBody>
      </p:sp>
      <p:pic>
        <p:nvPicPr>
          <p:cNvPr id="20" name="Picture 2" descr="Kỷ Lục Quay Đĩa Bản Ghi Vinyl Âm - Miễn Phí vector hình ảnh trên Pixabay">
            <a:extLst>
              <a:ext uri="{FF2B5EF4-FFF2-40B4-BE49-F238E27FC236}">
                <a16:creationId xmlns:a16="http://schemas.microsoft.com/office/drawing/2014/main" id="{096FDB08-0A22-4117-AC1E-A970DA6A85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512" y="5515863"/>
            <a:ext cx="1167528" cy="10654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C7D928-87E6-F541-8233-6242F052C2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94651" y="1674729"/>
            <a:ext cx="7697349" cy="5175585"/>
          </a:xfrm>
          <a:prstGeom prst="rect">
            <a:avLst/>
          </a:prstGeom>
        </p:spPr>
      </p:pic>
      <p:pic>
        <p:nvPicPr>
          <p:cNvPr id="2" name="05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577783" y="5028500"/>
            <a:ext cx="487363" cy="487363"/>
          </a:xfrm>
          <a:prstGeom prst="rect">
            <a:avLst/>
          </a:prstGeom>
        </p:spPr>
      </p:pic>
    </p:spTree>
    <p:extLst>
      <p:ext uri="{BB962C8B-B14F-4D97-AF65-F5344CB8AC3E}">
        <p14:creationId xmlns:p14="http://schemas.microsoft.com/office/powerpoint/2010/main" val="11573439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6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7">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6000" b="1">
                <a:ln w="0"/>
                <a:solidFill>
                  <a:srgbClr val="FF0000"/>
                </a:solidFill>
                <a:effectLst>
                  <a:outerShdw blurRad="38100" dist="25400" dir="5400000" algn="ctr" rotWithShape="0">
                    <a:srgbClr val="6E747A">
                      <a:alpha val="43000"/>
                    </a:srgbClr>
                  </a:outerShdw>
                </a:effectLst>
                <a:latin typeface="Arial" panose="020B0604020202020204" pitchFamily="34" charset="0"/>
                <a:ea typeface="游明朝" panose="02020400000000000000" pitchFamily="18" charset="-128"/>
                <a:cs typeface="Arial" panose="020B0604020202020204" pitchFamily="34" charset="0"/>
              </a:rPr>
              <a:t>チャレンジ </a:t>
            </a:r>
            <a:r>
              <a:rPr lang="en-US" altLang="ja-JP" sz="6000" b="1" dirty="0">
                <a:ln w="0"/>
                <a:solidFill>
                  <a:srgbClr val="FF0000"/>
                </a:solidFill>
                <a:effectLst>
                  <a:outerShdw blurRad="38100" dist="25400" dir="5400000" algn="ctr" rotWithShape="0">
                    <a:srgbClr val="6E747A">
                      <a:alpha val="43000"/>
                    </a:srgbClr>
                  </a:outerShdw>
                </a:effectLst>
                <a:latin typeface="Arial" panose="020B0604020202020204" pitchFamily="34" charset="0"/>
                <a:ea typeface="游明朝" panose="02020400000000000000" pitchFamily="18" charset="-128"/>
                <a:cs typeface="Arial" panose="020B0604020202020204" pitchFamily="34" charset="0"/>
              </a:rPr>
              <a:t>5</a:t>
            </a:r>
            <a:endParaRPr lang="en-US" sz="6000" b="1" dirty="0">
              <a:ln w="0"/>
              <a:solidFill>
                <a:srgbClr val="FF0000"/>
              </a:solidFill>
              <a:effectLst>
                <a:outerShdw blurRad="38100" dist="25400" dir="5400000" algn="ctr" rotWithShape="0">
                  <a:srgbClr val="6E747A">
                    <a:alpha val="43000"/>
                  </a:srgbClr>
                </a:outerShdw>
              </a:effectLst>
              <a:latin typeface="Arial" panose="020B0604020202020204" pitchFamily="34" charset="0"/>
              <a:ea typeface="游明朝" panose="02020400000000000000" pitchFamily="18" charset="-128"/>
              <a:cs typeface="Arial" panose="020B0604020202020204" pitchFamily="34" charset="0"/>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7">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18" name="Rectangle: Rounded Corners 17">
            <a:extLst>
              <a:ext uri="{FF2B5EF4-FFF2-40B4-BE49-F238E27FC236}">
                <a16:creationId xmlns:a16="http://schemas.microsoft.com/office/drawing/2014/main" id="{7F78CFBC-A5DB-42F4-9BF8-5B7BBD2C4A5E}"/>
              </a:ext>
            </a:extLst>
          </p:cNvPr>
          <p:cNvSpPr/>
          <p:nvPr/>
        </p:nvSpPr>
        <p:spPr>
          <a:xfrm>
            <a:off x="1854959" y="5873402"/>
            <a:ext cx="268044" cy="707886"/>
          </a:xfrm>
          <a:prstGeom prst="roundRect">
            <a:avLst/>
          </a:prstGeom>
          <a:solidFill>
            <a:srgbClr val="FFC0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000" dirty="0">
              <a:solidFill>
                <a:schemeClr val="tx1"/>
              </a:solidFill>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A3B01459-1DCE-4723-817D-FA675383B560}"/>
              </a:ext>
            </a:extLst>
          </p:cNvPr>
          <p:cNvSpPr/>
          <p:nvPr/>
        </p:nvSpPr>
        <p:spPr>
          <a:xfrm>
            <a:off x="2195326" y="5873402"/>
            <a:ext cx="1494830" cy="707886"/>
          </a:xfrm>
          <a:prstGeom prst="roundRect">
            <a:avLst/>
          </a:prstGeom>
          <a:solidFill>
            <a:srgbClr val="FFC0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4000" b="1" cap="none" spc="0" dirty="0">
                <a:ln w="0"/>
                <a:solidFill>
                  <a:schemeClr val="tx1"/>
                </a:solidFill>
                <a:latin typeface="Arial" panose="020B0604020202020204" pitchFamily="34" charset="0"/>
                <a:ea typeface="Yu Mincho" panose="02020400000000000000" pitchFamily="18" charset="-128"/>
                <a:cs typeface="Arial" panose="020B0604020202020204" pitchFamily="34" charset="0"/>
              </a:rPr>
              <a:t>A</a:t>
            </a:r>
            <a:r>
              <a:rPr lang="vi-VN" altLang="ja-JP" sz="4000" b="1" dirty="0">
                <a:ln w="0"/>
                <a:latin typeface="Arial" panose="020B0604020202020204" pitchFamily="34" charset="0"/>
                <a:ea typeface="Yu Mincho" panose="02020400000000000000" pitchFamily="18" charset="-128"/>
                <a:cs typeface="Arial" panose="020B0604020202020204" pitchFamily="34" charset="0"/>
              </a:rPr>
              <a:t>0</a:t>
            </a:r>
            <a:r>
              <a:rPr lang="en-US" altLang="ja-JP" sz="4000" b="1" dirty="0">
                <a:ln w="0"/>
                <a:latin typeface="Arial" panose="020B0604020202020204" pitchFamily="34" charset="0"/>
                <a:ea typeface="Yu Mincho" panose="02020400000000000000" pitchFamily="18" charset="-128"/>
                <a:cs typeface="Arial" panose="020B0604020202020204" pitchFamily="34" charset="0"/>
              </a:rPr>
              <a:t>6</a:t>
            </a:r>
            <a:endParaRPr lang="en-US" altLang="ja-JP" sz="4000" b="1" cap="none" spc="0" dirty="0">
              <a:ln w="0"/>
              <a:solidFill>
                <a:schemeClr val="tx1"/>
              </a:solidFill>
              <a:latin typeface="Arial" panose="020B0604020202020204" pitchFamily="34" charset="0"/>
              <a:ea typeface="Yu Mincho" panose="02020400000000000000" pitchFamily="18" charset="-128"/>
              <a:cs typeface="Arial" panose="020B0604020202020204" pitchFamily="34" charset="0"/>
            </a:endParaRPr>
          </a:p>
        </p:txBody>
      </p:sp>
      <p:pic>
        <p:nvPicPr>
          <p:cNvPr id="20" name="Picture 2" descr="Kỷ Lục Quay Đĩa Bản Ghi Vinyl Âm - Miễn Phí vector hình ảnh trên Pixabay">
            <a:extLst>
              <a:ext uri="{FF2B5EF4-FFF2-40B4-BE49-F238E27FC236}">
                <a16:creationId xmlns:a16="http://schemas.microsoft.com/office/drawing/2014/main" id="{096FDB08-0A22-4117-AC1E-A970DA6A85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512" y="5515863"/>
            <a:ext cx="1167528" cy="10654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5FCB9AC3-03C6-F145-B6F1-AD028219D4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50059" y="1655347"/>
            <a:ext cx="7488782" cy="5151014"/>
          </a:xfrm>
          <a:prstGeom prst="rect">
            <a:avLst/>
          </a:prstGeom>
        </p:spPr>
      </p:pic>
      <p:pic>
        <p:nvPicPr>
          <p:cNvPr id="2" name="06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655487" y="5028500"/>
            <a:ext cx="487363" cy="487363"/>
          </a:xfrm>
          <a:prstGeom prst="rect">
            <a:avLst/>
          </a:prstGeom>
        </p:spPr>
      </p:pic>
    </p:spTree>
    <p:extLst>
      <p:ext uri="{BB962C8B-B14F-4D97-AF65-F5344CB8AC3E}">
        <p14:creationId xmlns:p14="http://schemas.microsoft.com/office/powerpoint/2010/main" val="20612912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6000" b="1" dirty="0">
              <a:ln/>
              <a:solidFill>
                <a:schemeClr val="tx1">
                  <a:lumMod val="95000"/>
                  <a:lumOff val="5000"/>
                </a:schemeClr>
              </a:solidFill>
            </a:endParaRPr>
          </a:p>
          <a:p>
            <a:pPr algn="ctr"/>
            <a:r>
              <a:rPr lang="vi-VN" sz="6000" b="1" dirty="0">
                <a:ln/>
                <a:solidFill>
                  <a:srgbClr val="FF0000"/>
                </a:solidFill>
                <a:latin typeface="Times New Roman" panose="02020603050405020304" pitchFamily="18" charset="0"/>
                <a:ea typeface="Yu Mincho" panose="02020400000000000000" pitchFamily="18" charset="-128"/>
                <a:cs typeface="Times New Roman" panose="02020603050405020304" pitchFamily="18" charset="0"/>
              </a:rPr>
              <a:t>ĐỘNG TỪ KHẢ NĂNG</a:t>
            </a:r>
            <a:endParaRPr lang="en-US" sz="6000" b="1" dirty="0">
              <a:ln/>
              <a:solidFill>
                <a:srgbClr val="FF0000"/>
              </a:solidFill>
            </a:endParaRPr>
          </a:p>
          <a:p>
            <a:pPr algn="ctr"/>
            <a:r>
              <a:rPr lang="vi-VN" sz="6000" b="1" dirty="0">
                <a:ln/>
                <a:solidFill>
                  <a:schemeClr val="bg1"/>
                </a:solidFill>
                <a:latin typeface="Times New Roman" panose="02020603050405020304" pitchFamily="18" charset="0"/>
                <a:ea typeface="Yu Mincho" panose="02020400000000000000" pitchFamily="18" charset="-128"/>
                <a:cs typeface="Times New Roman" panose="02020603050405020304" pitchFamily="18" charset="0"/>
              </a:rPr>
              <a:t> </a:t>
            </a:r>
            <a:endParaRPr lang="en-US" sz="6000" b="1" dirty="0">
              <a:ln/>
              <a:solidFill>
                <a:schemeClr val="bg1"/>
              </a:solidFill>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9" name="Rectangle: Rounded Corners 6">
            <a:extLst>
              <a:ext uri="{FF2B5EF4-FFF2-40B4-BE49-F238E27FC236}">
                <a16:creationId xmlns:a16="http://schemas.microsoft.com/office/drawing/2014/main" id="{59B66650-71AF-B34C-BDDD-594D39CF493B}"/>
              </a:ext>
            </a:extLst>
          </p:cNvPr>
          <p:cNvSpPr/>
          <p:nvPr/>
        </p:nvSpPr>
        <p:spPr>
          <a:xfrm>
            <a:off x="909416" y="1902302"/>
            <a:ext cx="2094945" cy="854439"/>
          </a:xfrm>
          <a:prstGeom prst="roundRect">
            <a:avLst/>
          </a:prstGeom>
          <a:solidFill>
            <a:srgbClr val="92D05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dirty="0" err="1">
                <a:solidFill>
                  <a:schemeClr val="tx1"/>
                </a:solidFill>
                <a:latin typeface="Times New Roman" panose="02020603050405020304" pitchFamily="18" charset="0"/>
                <a:cs typeface="Times New Roman" panose="02020603050405020304" pitchFamily="18" charset="0"/>
              </a:rPr>
              <a:t>Nhóm</a:t>
            </a:r>
            <a:r>
              <a:rPr lang="en-US" sz="4400" dirty="0">
                <a:solidFill>
                  <a:schemeClr val="tx1"/>
                </a:solidFill>
                <a:latin typeface="Times New Roman" panose="02020603050405020304" pitchFamily="18" charset="0"/>
                <a:cs typeface="Times New Roman" panose="02020603050405020304" pitchFamily="18" charset="0"/>
              </a:rPr>
              <a:t> 1</a:t>
            </a:r>
          </a:p>
        </p:txBody>
      </p:sp>
      <p:sp>
        <p:nvSpPr>
          <p:cNvPr id="10" name="Scroll: Vertical 7">
            <a:extLst>
              <a:ext uri="{FF2B5EF4-FFF2-40B4-BE49-F238E27FC236}">
                <a16:creationId xmlns:a16="http://schemas.microsoft.com/office/drawing/2014/main" id="{1358077D-532C-0746-819F-0715FAD84BE9}"/>
              </a:ext>
            </a:extLst>
          </p:cNvPr>
          <p:cNvSpPr/>
          <p:nvPr/>
        </p:nvSpPr>
        <p:spPr>
          <a:xfrm>
            <a:off x="224191" y="2979701"/>
            <a:ext cx="3387778" cy="3312826"/>
          </a:xfrm>
          <a:prstGeom prst="verticalScroll">
            <a:avLst/>
          </a:prstGeom>
          <a:solidFill>
            <a:srgbClr val="92D050"/>
          </a:solidFill>
          <a:ln w="285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4800" dirty="0">
                <a:solidFill>
                  <a:srgbClr val="14182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800" dirty="0" err="1">
                <a:solidFill>
                  <a:srgbClr val="141823"/>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4800" dirty="0">
                <a:solidFill>
                  <a:srgbClr val="14182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ja-JP" sz="4800" i="1" dirty="0">
                <a:effectLst/>
                <a:latin typeface="Yu Mincho Demibold" panose="02020600000000000000" pitchFamily="18" charset="-128"/>
                <a:ea typeface="Yu Mincho Demibold" panose="02020600000000000000" pitchFamily="18" charset="-128"/>
                <a:cs typeface="Times New Roman" panose="02020603050405020304" pitchFamily="18" charset="0"/>
              </a:rPr>
              <a:t>➡</a:t>
            </a:r>
            <a:r>
              <a:rPr lang="en-US" sz="4800" dirty="0">
                <a:solidFill>
                  <a:srgbClr val="141823"/>
                </a:solidFill>
                <a:effectLst/>
                <a:latin typeface="Times New Roman" panose="02020603050405020304" pitchFamily="18" charset="0"/>
                <a:ea typeface="Times New Roman" panose="02020603050405020304" pitchFamily="18" charset="0"/>
                <a:cs typeface="Times New Roman" panose="02020603050405020304" pitchFamily="18" charset="0"/>
              </a:rPr>
              <a:t> [e] + </a:t>
            </a:r>
            <a:r>
              <a:rPr lang="ja-JP" altLang="en-US" sz="4800" dirty="0">
                <a:solidFill>
                  <a:srgbClr val="141823"/>
                </a:solidFill>
                <a:effectLst/>
                <a:latin typeface="游明朝" panose="02020400000000000000" pitchFamily="18" charset="-128"/>
                <a:ea typeface="游明朝" panose="02020400000000000000" pitchFamily="18" charset="-128"/>
                <a:cs typeface="Times New Roman" panose="02020603050405020304" pitchFamily="18" charset="0"/>
              </a:rPr>
              <a:t>る</a:t>
            </a:r>
            <a:r>
              <a:rPr lang="en-US" sz="4800" dirty="0">
                <a:solidFill>
                  <a:srgbClr val="14182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800" dirty="0"/>
          </a:p>
        </p:txBody>
      </p:sp>
      <p:sp>
        <p:nvSpPr>
          <p:cNvPr id="14" name="Rectangle: Rounded Corners 8">
            <a:extLst>
              <a:ext uri="{FF2B5EF4-FFF2-40B4-BE49-F238E27FC236}">
                <a16:creationId xmlns:a16="http://schemas.microsoft.com/office/drawing/2014/main" id="{5A4C3262-A01A-9642-A64E-E66AD65B74EC}"/>
              </a:ext>
            </a:extLst>
          </p:cNvPr>
          <p:cNvSpPr/>
          <p:nvPr/>
        </p:nvSpPr>
        <p:spPr>
          <a:xfrm>
            <a:off x="4941770" y="1902302"/>
            <a:ext cx="2094945" cy="85443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400" dirty="0" err="1">
                <a:solidFill>
                  <a:schemeClr val="tx1"/>
                </a:solidFill>
                <a:latin typeface="Times New Roman" panose="02020603050405020304" pitchFamily="18" charset="0"/>
                <a:cs typeface="Times New Roman" panose="02020603050405020304" pitchFamily="18" charset="0"/>
              </a:rPr>
              <a:t>Nhóm</a:t>
            </a:r>
            <a:r>
              <a:rPr lang="en-US" sz="4400" dirty="0">
                <a:solidFill>
                  <a:schemeClr val="tx1"/>
                </a:solidFill>
                <a:latin typeface="Times New Roman" panose="02020603050405020304" pitchFamily="18" charset="0"/>
                <a:cs typeface="Times New Roman" panose="02020603050405020304" pitchFamily="18" charset="0"/>
              </a:rPr>
              <a:t> 2</a:t>
            </a:r>
          </a:p>
        </p:txBody>
      </p:sp>
      <p:sp>
        <p:nvSpPr>
          <p:cNvPr id="15" name="Scroll: Vertical 9">
            <a:extLst>
              <a:ext uri="{FF2B5EF4-FFF2-40B4-BE49-F238E27FC236}">
                <a16:creationId xmlns:a16="http://schemas.microsoft.com/office/drawing/2014/main" id="{82AA82C8-53C7-B143-95B4-E1629A3C8D2B}"/>
              </a:ext>
            </a:extLst>
          </p:cNvPr>
          <p:cNvSpPr/>
          <p:nvPr/>
        </p:nvSpPr>
        <p:spPr>
          <a:xfrm>
            <a:off x="4295353" y="2935177"/>
            <a:ext cx="3387778" cy="3312826"/>
          </a:xfrm>
          <a:prstGeom prst="verticalScroll">
            <a:avLst/>
          </a:prstGeom>
          <a:ln w="28575">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800" dirty="0">
                <a:solidFill>
                  <a:srgbClr val="14182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800" dirty="0" err="1">
                <a:solidFill>
                  <a:srgbClr val="141823"/>
                </a:solidFill>
                <a:effectLst/>
                <a:latin typeface="Yu Mincho" panose="02020400000000000000" pitchFamily="18" charset="-128"/>
                <a:ea typeface="Yu Mincho" panose="02020400000000000000" pitchFamily="18" charset="-128"/>
                <a:cs typeface="Times New Roman" panose="02020603050405020304" pitchFamily="18" charset="0"/>
              </a:rPr>
              <a:t>B</a:t>
            </a:r>
            <a:r>
              <a:rPr lang="en-US" sz="4800" dirty="0" err="1">
                <a:solidFill>
                  <a:srgbClr val="141823"/>
                </a:solidFill>
                <a:effectLst/>
                <a:latin typeface="Cambria" panose="02040503050406030204" pitchFamily="18" charset="0"/>
                <a:ea typeface="Yu Mincho" panose="02020400000000000000" pitchFamily="18" charset="-128"/>
                <a:cs typeface="Cambria" panose="02040503050406030204" pitchFamily="18" charset="0"/>
              </a:rPr>
              <a:t>ỏ</a:t>
            </a:r>
            <a:r>
              <a:rPr lang="en-US" sz="4800" dirty="0">
                <a:solidFill>
                  <a:srgbClr val="141823"/>
                </a:solidFill>
                <a:effectLst/>
                <a:latin typeface="Yu Mincho" panose="02020400000000000000" pitchFamily="18" charset="-128"/>
                <a:ea typeface="Yu Mincho" panose="02020400000000000000" pitchFamily="18" charset="-128"/>
                <a:cs typeface="Times New Roman" panose="02020603050405020304" pitchFamily="18" charset="0"/>
              </a:rPr>
              <a:t> </a:t>
            </a:r>
            <a:r>
              <a:rPr lang="ja-JP" altLang="en-US" sz="4800" dirty="0">
                <a:solidFill>
                  <a:srgbClr val="141823"/>
                </a:solidFill>
                <a:latin typeface="Yu Mincho" panose="02020400000000000000" pitchFamily="18" charset="-128"/>
                <a:ea typeface="Yu Mincho" panose="02020400000000000000" pitchFamily="18" charset="-128"/>
                <a:cs typeface="Times New Roman" panose="02020603050405020304" pitchFamily="18" charset="0"/>
              </a:rPr>
              <a:t>る</a:t>
            </a:r>
            <a:r>
              <a:rPr lang="en-US" sz="4800" dirty="0">
                <a:solidFill>
                  <a:srgbClr val="141823"/>
                </a:solidFill>
                <a:effectLst/>
                <a:latin typeface="Yu Mincho" panose="02020400000000000000" pitchFamily="18" charset="-128"/>
                <a:ea typeface="Yu Mincho" panose="02020400000000000000" pitchFamily="18" charset="-128"/>
                <a:cs typeface="Times New Roman" panose="02020603050405020304" pitchFamily="18" charset="0"/>
              </a:rPr>
              <a:t> </a:t>
            </a:r>
          </a:p>
          <a:p>
            <a:pPr algn="ctr"/>
            <a:r>
              <a:rPr lang="en-US" sz="6000" b="1" dirty="0">
                <a:solidFill>
                  <a:srgbClr val="141823"/>
                </a:solidFill>
                <a:effectLst>
                  <a:outerShdw blurRad="38100" dist="38100" dir="2700000" algn="tl">
                    <a:srgbClr val="000000">
                      <a:alpha val="43137"/>
                    </a:srgbClr>
                  </a:outerShdw>
                </a:effectLst>
                <a:latin typeface="Yu Mincho" panose="02020400000000000000" pitchFamily="18" charset="-128"/>
                <a:ea typeface="Yu Mincho" panose="02020400000000000000" pitchFamily="18" charset="-128"/>
                <a:cs typeface="Times New Roman" panose="02020603050405020304" pitchFamily="18" charset="0"/>
              </a:rPr>
              <a:t>+</a:t>
            </a:r>
            <a:r>
              <a:rPr lang="en-US" sz="4800" dirty="0">
                <a:solidFill>
                  <a:srgbClr val="141823"/>
                </a:solidFill>
                <a:effectLst/>
                <a:latin typeface="Yu Mincho" panose="02020400000000000000" pitchFamily="18" charset="-128"/>
                <a:ea typeface="Yu Mincho" panose="02020400000000000000" pitchFamily="18" charset="-128"/>
                <a:cs typeface="Times New Roman" panose="02020603050405020304" pitchFamily="18" charset="0"/>
              </a:rPr>
              <a:t> </a:t>
            </a:r>
          </a:p>
          <a:p>
            <a:pPr algn="ctr"/>
            <a:r>
              <a:rPr lang="ja-JP" sz="4800" dirty="0">
                <a:solidFill>
                  <a:srgbClr val="141823"/>
                </a:solidFill>
                <a:effectLst/>
                <a:latin typeface="Yu Mincho" panose="02020400000000000000" pitchFamily="18" charset="-128"/>
                <a:ea typeface="Yu Mincho" panose="02020400000000000000" pitchFamily="18" charset="-128"/>
                <a:cs typeface="Times New Roman" panose="02020603050405020304" pitchFamily="18" charset="0"/>
              </a:rPr>
              <a:t>られ</a:t>
            </a:r>
            <a:r>
              <a:rPr lang="ja-JP" altLang="en-US" sz="4800" dirty="0">
                <a:solidFill>
                  <a:srgbClr val="141823"/>
                </a:solidFill>
                <a:latin typeface="Yu Mincho" panose="02020400000000000000" pitchFamily="18" charset="-128"/>
                <a:ea typeface="Yu Mincho" panose="02020400000000000000" pitchFamily="18" charset="-128"/>
                <a:cs typeface="Times New Roman" panose="02020603050405020304" pitchFamily="18" charset="0"/>
              </a:rPr>
              <a:t>る</a:t>
            </a:r>
            <a:r>
              <a:rPr lang="en-US" sz="4800" dirty="0">
                <a:solidFill>
                  <a:srgbClr val="212529"/>
                </a:solidFill>
                <a:effectLst/>
                <a:latin typeface="Yu Mincho" panose="02020400000000000000" pitchFamily="18" charset="-128"/>
                <a:ea typeface="Yu Mincho" panose="02020400000000000000" pitchFamily="18" charset="-128"/>
                <a:cs typeface="Times New Roman" panose="02020603050405020304" pitchFamily="18" charset="0"/>
              </a:rPr>
              <a:t> </a:t>
            </a:r>
            <a:endParaRPr lang="en-US" sz="4800" dirty="0"/>
          </a:p>
        </p:txBody>
      </p:sp>
      <p:sp>
        <p:nvSpPr>
          <p:cNvPr id="16" name="Rectangle: Rounded Corners 10">
            <a:extLst>
              <a:ext uri="{FF2B5EF4-FFF2-40B4-BE49-F238E27FC236}">
                <a16:creationId xmlns:a16="http://schemas.microsoft.com/office/drawing/2014/main" id="{FC56FD24-F513-654A-8143-79D9A3C3EEF2}"/>
              </a:ext>
            </a:extLst>
          </p:cNvPr>
          <p:cNvSpPr/>
          <p:nvPr/>
        </p:nvSpPr>
        <p:spPr>
          <a:xfrm>
            <a:off x="8974124" y="1902302"/>
            <a:ext cx="2094945" cy="854439"/>
          </a:xfrm>
          <a:prstGeom prst="roundRect">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dirty="0" err="1">
                <a:solidFill>
                  <a:schemeClr val="tx1"/>
                </a:solidFill>
                <a:latin typeface="Times New Roman" panose="02020603050405020304" pitchFamily="18" charset="0"/>
                <a:cs typeface="Times New Roman" panose="02020603050405020304" pitchFamily="18" charset="0"/>
              </a:rPr>
              <a:t>Nhóm</a:t>
            </a:r>
            <a:r>
              <a:rPr lang="en-US" sz="4400" dirty="0">
                <a:solidFill>
                  <a:schemeClr val="tx1"/>
                </a:solidFill>
                <a:latin typeface="Times New Roman" panose="02020603050405020304" pitchFamily="18" charset="0"/>
                <a:cs typeface="Times New Roman" panose="02020603050405020304" pitchFamily="18" charset="0"/>
              </a:rPr>
              <a:t> 3</a:t>
            </a:r>
          </a:p>
        </p:txBody>
      </p:sp>
      <p:sp>
        <p:nvSpPr>
          <p:cNvPr id="17" name="Scroll: Vertical 11">
            <a:extLst>
              <a:ext uri="{FF2B5EF4-FFF2-40B4-BE49-F238E27FC236}">
                <a16:creationId xmlns:a16="http://schemas.microsoft.com/office/drawing/2014/main" id="{320910B3-472B-984A-B08F-8C61C51DE786}"/>
              </a:ext>
            </a:extLst>
          </p:cNvPr>
          <p:cNvSpPr/>
          <p:nvPr/>
        </p:nvSpPr>
        <p:spPr>
          <a:xfrm>
            <a:off x="7803051" y="2920187"/>
            <a:ext cx="4245870" cy="3312826"/>
          </a:xfrm>
          <a:prstGeom prst="verticalScroll">
            <a:avLst/>
          </a:prstGeom>
          <a:solidFill>
            <a:srgbClr val="FFC000"/>
          </a:solidFill>
          <a:ln w="285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ltLang="ja-JP" sz="4800" b="1" dirty="0">
              <a:latin typeface="Times New Roman" panose="02020603050405020304" pitchFamily="18" charset="0"/>
              <a:ea typeface="Yu Mincho" panose="02020400000000000000" pitchFamily="18" charset="-128"/>
              <a:cs typeface="Times New Roman" panose="02020603050405020304" pitchFamily="18" charset="0"/>
            </a:endParaRPr>
          </a:p>
          <a:p>
            <a:pPr algn="ctr"/>
            <a:r>
              <a:rPr lang="ja-JP" altLang="en-US" sz="3200" b="1" dirty="0">
                <a:latin typeface="Times New Roman" panose="02020603050405020304" pitchFamily="18" charset="0"/>
                <a:ea typeface="Yu Mincho" panose="02020400000000000000" pitchFamily="18" charset="-128"/>
                <a:cs typeface="Times New Roman" panose="02020603050405020304" pitchFamily="18" charset="0"/>
              </a:rPr>
              <a:t>する</a:t>
            </a:r>
            <a:r>
              <a:rPr lang="en-US" sz="3200" dirty="0">
                <a:solidFill>
                  <a:srgbClr val="141823"/>
                </a:solidFill>
                <a:effectLst/>
                <a:latin typeface="Yu Mincho" panose="02020400000000000000" pitchFamily="18" charset="-128"/>
                <a:ea typeface="Yu Mincho" panose="02020400000000000000" pitchFamily="18" charset="-128"/>
                <a:cs typeface="Times New Roman" panose="02020603050405020304" pitchFamily="18" charset="0"/>
              </a:rPr>
              <a:t>=&gt; </a:t>
            </a:r>
            <a:r>
              <a:rPr lang="ja-JP" sz="3200" dirty="0">
                <a:solidFill>
                  <a:srgbClr val="141823"/>
                </a:solidFill>
                <a:effectLst/>
                <a:latin typeface="Yu Mincho" panose="02020400000000000000" pitchFamily="18" charset="-128"/>
                <a:ea typeface="Yu Mincho" panose="02020400000000000000" pitchFamily="18" charset="-128"/>
                <a:cs typeface="Times New Roman" panose="02020603050405020304" pitchFamily="18" charset="0"/>
              </a:rPr>
              <a:t>でき</a:t>
            </a:r>
            <a:r>
              <a:rPr lang="ja-JP" altLang="en-US" sz="3200" dirty="0">
                <a:solidFill>
                  <a:srgbClr val="141823"/>
                </a:solidFill>
                <a:latin typeface="Yu Mincho" panose="02020400000000000000" pitchFamily="18" charset="-128"/>
                <a:ea typeface="Yu Mincho" panose="02020400000000000000" pitchFamily="18" charset="-128"/>
                <a:cs typeface="Times New Roman" panose="02020603050405020304" pitchFamily="18" charset="0"/>
              </a:rPr>
              <a:t>る</a:t>
            </a:r>
            <a:endParaRPr lang="en-US" altLang="ja-JP" sz="3200" dirty="0">
              <a:solidFill>
                <a:srgbClr val="141823"/>
              </a:solidFill>
              <a:latin typeface="Yu Mincho" panose="02020400000000000000" pitchFamily="18" charset="-128"/>
              <a:ea typeface="Yu Mincho" panose="02020400000000000000" pitchFamily="18" charset="-128"/>
              <a:cs typeface="Times New Roman" panose="02020603050405020304" pitchFamily="18" charset="0"/>
            </a:endParaRPr>
          </a:p>
          <a:p>
            <a:pPr algn="ctr"/>
            <a:endParaRPr lang="en-US" altLang="ja-JP" sz="3200" dirty="0">
              <a:solidFill>
                <a:srgbClr val="141823"/>
              </a:solidFill>
              <a:latin typeface="Yu Mincho" panose="02020400000000000000" pitchFamily="18" charset="-128"/>
              <a:ea typeface="Yu Mincho" panose="02020400000000000000" pitchFamily="18" charset="-128"/>
              <a:cs typeface="Times New Roman" panose="02020603050405020304" pitchFamily="18" charset="0"/>
            </a:endParaRPr>
          </a:p>
          <a:p>
            <a:pPr algn="ctr"/>
            <a:r>
              <a:rPr lang="ja-JP" altLang="en-US" sz="3200" dirty="0">
                <a:solidFill>
                  <a:srgbClr val="212529"/>
                </a:solidFill>
                <a:latin typeface="Yu Mincho" panose="02020400000000000000" pitchFamily="18" charset="-128"/>
                <a:ea typeface="Yu Mincho" panose="02020400000000000000" pitchFamily="18" charset="-128"/>
                <a:cs typeface="Times New Roman" panose="02020603050405020304" pitchFamily="18" charset="0"/>
              </a:rPr>
              <a:t>来る</a:t>
            </a:r>
            <a:r>
              <a:rPr lang="en-US" altLang="ja-JP" sz="3200" dirty="0">
                <a:solidFill>
                  <a:srgbClr val="212529"/>
                </a:solidFill>
                <a:latin typeface="Yu Mincho" panose="02020400000000000000" pitchFamily="18" charset="-128"/>
                <a:ea typeface="Yu Mincho" panose="02020400000000000000" pitchFamily="18" charset="-128"/>
                <a:cs typeface="Times New Roman" panose="02020603050405020304" pitchFamily="18" charset="0"/>
              </a:rPr>
              <a:t> =&gt; </a:t>
            </a:r>
            <a:r>
              <a:rPr lang="ja-JP" altLang="en-US" sz="3200" dirty="0">
                <a:solidFill>
                  <a:srgbClr val="212529"/>
                </a:solidFill>
                <a:latin typeface="Yu Mincho" panose="02020400000000000000" pitchFamily="18" charset="-128"/>
                <a:ea typeface="Yu Mincho" panose="02020400000000000000" pitchFamily="18" charset="-128"/>
                <a:cs typeface="Times New Roman" panose="02020603050405020304" pitchFamily="18" charset="0"/>
              </a:rPr>
              <a:t>来られる</a:t>
            </a:r>
            <a:endParaRPr lang="en-US" altLang="ja-JP" sz="3200" dirty="0">
              <a:solidFill>
                <a:srgbClr val="141823"/>
              </a:solidFill>
              <a:effectLst/>
              <a:latin typeface="Yu Mincho" panose="02020400000000000000" pitchFamily="18" charset="-128"/>
              <a:ea typeface="Yu Mincho" panose="02020400000000000000" pitchFamily="18" charset="-128"/>
              <a:cs typeface="Times New Roman" panose="02020603050405020304" pitchFamily="18" charset="0"/>
            </a:endParaRPr>
          </a:p>
          <a:p>
            <a:pPr algn="ctr"/>
            <a:endParaRPr lang="en-US" sz="4800" dirty="0"/>
          </a:p>
        </p:txBody>
      </p:sp>
    </p:spTree>
    <p:extLst>
      <p:ext uri="{BB962C8B-B14F-4D97-AF65-F5344CB8AC3E}">
        <p14:creationId xmlns:p14="http://schemas.microsoft.com/office/powerpoint/2010/main" val="397487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80">
                                          <p:stCondLst>
                                            <p:cond delay="0"/>
                                          </p:stCondLst>
                                        </p:cTn>
                                        <p:tgtEl>
                                          <p:spTgt spid="16"/>
                                        </p:tgtEl>
                                      </p:cBhvr>
                                    </p:animEffect>
                                    <p:anim calcmode="lin" valueType="num">
                                      <p:cBhvr>
                                        <p:cTn id="25"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30" dur="26">
                                          <p:stCondLst>
                                            <p:cond delay="650"/>
                                          </p:stCondLst>
                                        </p:cTn>
                                        <p:tgtEl>
                                          <p:spTgt spid="16"/>
                                        </p:tgtEl>
                                      </p:cBhvr>
                                      <p:to x="100000" y="60000"/>
                                    </p:animScale>
                                    <p:animScale>
                                      <p:cBhvr>
                                        <p:cTn id="31" dur="166" decel="50000">
                                          <p:stCondLst>
                                            <p:cond delay="676"/>
                                          </p:stCondLst>
                                        </p:cTn>
                                        <p:tgtEl>
                                          <p:spTgt spid="16"/>
                                        </p:tgtEl>
                                      </p:cBhvr>
                                      <p:to x="100000" y="100000"/>
                                    </p:animScale>
                                    <p:animScale>
                                      <p:cBhvr>
                                        <p:cTn id="32" dur="26">
                                          <p:stCondLst>
                                            <p:cond delay="1312"/>
                                          </p:stCondLst>
                                        </p:cTn>
                                        <p:tgtEl>
                                          <p:spTgt spid="16"/>
                                        </p:tgtEl>
                                      </p:cBhvr>
                                      <p:to x="100000" y="80000"/>
                                    </p:animScale>
                                    <p:animScale>
                                      <p:cBhvr>
                                        <p:cTn id="33" dur="166" decel="50000">
                                          <p:stCondLst>
                                            <p:cond delay="1338"/>
                                          </p:stCondLst>
                                        </p:cTn>
                                        <p:tgtEl>
                                          <p:spTgt spid="16"/>
                                        </p:tgtEl>
                                      </p:cBhvr>
                                      <p:to x="100000" y="100000"/>
                                    </p:animScale>
                                    <p:animScale>
                                      <p:cBhvr>
                                        <p:cTn id="34" dur="26">
                                          <p:stCondLst>
                                            <p:cond delay="1642"/>
                                          </p:stCondLst>
                                        </p:cTn>
                                        <p:tgtEl>
                                          <p:spTgt spid="16"/>
                                        </p:tgtEl>
                                      </p:cBhvr>
                                      <p:to x="100000" y="90000"/>
                                    </p:animScale>
                                    <p:animScale>
                                      <p:cBhvr>
                                        <p:cTn id="35" dur="166" decel="50000">
                                          <p:stCondLst>
                                            <p:cond delay="1668"/>
                                          </p:stCondLst>
                                        </p:cTn>
                                        <p:tgtEl>
                                          <p:spTgt spid="16"/>
                                        </p:tgtEl>
                                      </p:cBhvr>
                                      <p:to x="100000" y="100000"/>
                                    </p:animScale>
                                    <p:animScale>
                                      <p:cBhvr>
                                        <p:cTn id="36" dur="26">
                                          <p:stCondLst>
                                            <p:cond delay="1808"/>
                                          </p:stCondLst>
                                        </p:cTn>
                                        <p:tgtEl>
                                          <p:spTgt spid="16"/>
                                        </p:tgtEl>
                                      </p:cBhvr>
                                      <p:to x="100000" y="95000"/>
                                    </p:animScale>
                                    <p:animScale>
                                      <p:cBhvr>
                                        <p:cTn id="37" dur="166" decel="50000">
                                          <p:stCondLst>
                                            <p:cond delay="1834"/>
                                          </p:stCondLst>
                                        </p:cTn>
                                        <p:tgtEl>
                                          <p:spTgt spid="16"/>
                                        </p:tgtEl>
                                      </p:cBhvr>
                                      <p:to x="100000" y="100000"/>
                                    </p:animScale>
                                  </p:childTnLst>
                                </p:cTn>
                              </p:par>
                              <p:par>
                                <p:cTn id="38" presetID="26"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80">
                                          <p:stCondLst>
                                            <p:cond delay="0"/>
                                          </p:stCondLst>
                                        </p:cTn>
                                        <p:tgtEl>
                                          <p:spTgt spid="17"/>
                                        </p:tgtEl>
                                      </p:cBhvr>
                                    </p:animEffect>
                                    <p:anim calcmode="lin" valueType="num">
                                      <p:cBhvr>
                                        <p:cTn id="41"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46" dur="26">
                                          <p:stCondLst>
                                            <p:cond delay="650"/>
                                          </p:stCondLst>
                                        </p:cTn>
                                        <p:tgtEl>
                                          <p:spTgt spid="17"/>
                                        </p:tgtEl>
                                      </p:cBhvr>
                                      <p:to x="100000" y="60000"/>
                                    </p:animScale>
                                    <p:animScale>
                                      <p:cBhvr>
                                        <p:cTn id="47" dur="166" decel="50000">
                                          <p:stCondLst>
                                            <p:cond delay="676"/>
                                          </p:stCondLst>
                                        </p:cTn>
                                        <p:tgtEl>
                                          <p:spTgt spid="17"/>
                                        </p:tgtEl>
                                      </p:cBhvr>
                                      <p:to x="100000" y="100000"/>
                                    </p:animScale>
                                    <p:animScale>
                                      <p:cBhvr>
                                        <p:cTn id="48" dur="26">
                                          <p:stCondLst>
                                            <p:cond delay="1312"/>
                                          </p:stCondLst>
                                        </p:cTn>
                                        <p:tgtEl>
                                          <p:spTgt spid="17"/>
                                        </p:tgtEl>
                                      </p:cBhvr>
                                      <p:to x="100000" y="80000"/>
                                    </p:animScale>
                                    <p:animScale>
                                      <p:cBhvr>
                                        <p:cTn id="49" dur="166" decel="50000">
                                          <p:stCondLst>
                                            <p:cond delay="1338"/>
                                          </p:stCondLst>
                                        </p:cTn>
                                        <p:tgtEl>
                                          <p:spTgt spid="17"/>
                                        </p:tgtEl>
                                      </p:cBhvr>
                                      <p:to x="100000" y="100000"/>
                                    </p:animScale>
                                    <p:animScale>
                                      <p:cBhvr>
                                        <p:cTn id="50" dur="26">
                                          <p:stCondLst>
                                            <p:cond delay="1642"/>
                                          </p:stCondLst>
                                        </p:cTn>
                                        <p:tgtEl>
                                          <p:spTgt spid="17"/>
                                        </p:tgtEl>
                                      </p:cBhvr>
                                      <p:to x="100000" y="90000"/>
                                    </p:animScale>
                                    <p:animScale>
                                      <p:cBhvr>
                                        <p:cTn id="51" dur="166" decel="50000">
                                          <p:stCondLst>
                                            <p:cond delay="1668"/>
                                          </p:stCondLst>
                                        </p:cTn>
                                        <p:tgtEl>
                                          <p:spTgt spid="17"/>
                                        </p:tgtEl>
                                      </p:cBhvr>
                                      <p:to x="100000" y="100000"/>
                                    </p:animScale>
                                    <p:animScale>
                                      <p:cBhvr>
                                        <p:cTn id="52" dur="26">
                                          <p:stCondLst>
                                            <p:cond delay="1808"/>
                                          </p:stCondLst>
                                        </p:cTn>
                                        <p:tgtEl>
                                          <p:spTgt spid="17"/>
                                        </p:tgtEl>
                                      </p:cBhvr>
                                      <p:to x="100000" y="95000"/>
                                    </p:animScale>
                                    <p:animScale>
                                      <p:cBhvr>
                                        <p:cTn id="53"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P spid="15" grpId="0" animBg="1"/>
      <p:bldP spid="16"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5">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14959"/>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vi-VN" sz="6000" b="1" dirty="0">
                <a:ln/>
                <a:solidFill>
                  <a:srgbClr val="FF0000"/>
                </a:solidFill>
                <a:latin typeface="Times New Roman" panose="02020603050405020304" pitchFamily="18" charset="0"/>
                <a:ea typeface="Yu Mincho" panose="02020400000000000000" pitchFamily="18" charset="-128"/>
                <a:cs typeface="Times New Roman" panose="02020603050405020304" pitchFamily="18" charset="0"/>
              </a:rPr>
              <a:t>ĐỘNG TỪ KHẢ NĂNG</a:t>
            </a:r>
            <a:endParaRPr lang="en-US" sz="6000" b="1" dirty="0">
              <a:ln/>
              <a:solidFill>
                <a:srgbClr val="FF0000"/>
              </a:solidFill>
              <a:latin typeface="Times New Roman" panose="02020603050405020304" pitchFamily="18" charset="0"/>
              <a:ea typeface="Yu Mincho" panose="02020400000000000000" pitchFamily="18" charset="-128"/>
              <a:cs typeface="Times New Roman" panose="02020603050405020304" pitchFamily="18" charset="0"/>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5">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graphicFrame>
        <p:nvGraphicFramePr>
          <p:cNvPr id="37" name="Table 36">
            <a:extLst>
              <a:ext uri="{FF2B5EF4-FFF2-40B4-BE49-F238E27FC236}">
                <a16:creationId xmlns:a16="http://schemas.microsoft.com/office/drawing/2014/main" id="{ED42DB1E-CB26-E947-AE79-B7E5D4BC65A5}"/>
              </a:ext>
            </a:extLst>
          </p:cNvPr>
          <p:cNvGraphicFramePr>
            <a:graphicFrameLocks noGrp="1"/>
          </p:cNvGraphicFramePr>
          <p:nvPr>
            <p:extLst>
              <p:ext uri="{D42A27DB-BD31-4B8C-83A1-F6EECF244321}">
                <p14:modId xmlns:p14="http://schemas.microsoft.com/office/powerpoint/2010/main" val="1064906098"/>
              </p:ext>
            </p:extLst>
          </p:nvPr>
        </p:nvGraphicFramePr>
        <p:xfrm>
          <a:off x="224191" y="1486420"/>
          <a:ext cx="11211340" cy="5319436"/>
        </p:xfrm>
        <a:graphic>
          <a:graphicData uri="http://schemas.openxmlformats.org/drawingml/2006/table">
            <a:tbl>
              <a:tblPr firstRow="1" firstCol="1" bandRow="1">
                <a:tableStyleId>{5C22544A-7EE6-4342-B048-85BDC9FD1C3A}</a:tableStyleId>
              </a:tblPr>
              <a:tblGrid>
                <a:gridCol w="1060174">
                  <a:extLst>
                    <a:ext uri="{9D8B030D-6E8A-4147-A177-3AD203B41FA5}">
                      <a16:colId xmlns:a16="http://schemas.microsoft.com/office/drawing/2014/main" val="2318820208"/>
                    </a:ext>
                  </a:extLst>
                </a:gridCol>
                <a:gridCol w="2716696">
                  <a:extLst>
                    <a:ext uri="{9D8B030D-6E8A-4147-A177-3AD203B41FA5}">
                      <a16:colId xmlns:a16="http://schemas.microsoft.com/office/drawing/2014/main" val="3975800074"/>
                    </a:ext>
                  </a:extLst>
                </a:gridCol>
                <a:gridCol w="3631096">
                  <a:extLst>
                    <a:ext uri="{9D8B030D-6E8A-4147-A177-3AD203B41FA5}">
                      <a16:colId xmlns:a16="http://schemas.microsoft.com/office/drawing/2014/main" val="3693882089"/>
                    </a:ext>
                  </a:extLst>
                </a:gridCol>
                <a:gridCol w="3803374">
                  <a:extLst>
                    <a:ext uri="{9D8B030D-6E8A-4147-A177-3AD203B41FA5}">
                      <a16:colId xmlns:a16="http://schemas.microsoft.com/office/drawing/2014/main" val="1579234041"/>
                    </a:ext>
                  </a:extLst>
                </a:gridCol>
              </a:tblGrid>
              <a:tr h="644964">
                <a:tc rowSpan="2" gridSpan="2">
                  <a:txBody>
                    <a:bodyPr/>
                    <a:lstStyle/>
                    <a:p>
                      <a:pPr marL="0" marR="0" algn="ctr">
                        <a:lnSpc>
                          <a:spcPct val="115000"/>
                        </a:lnSpc>
                        <a:spcBef>
                          <a:spcPts val="0"/>
                        </a:spcBef>
                        <a:spcAft>
                          <a:spcPts val="0"/>
                        </a:spcAft>
                      </a:pPr>
                      <a:r>
                        <a:rPr lang="en-US" sz="3600" dirty="0">
                          <a:effectLst/>
                        </a:rPr>
                        <a:t> </a:t>
                      </a: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rowSpan="2" hMerge="1">
                  <a:txBody>
                    <a:bodyPr/>
                    <a:lstStyle/>
                    <a:p>
                      <a:endParaRPr lang="en-US"/>
                    </a:p>
                  </a:txBody>
                  <a:tcPr/>
                </a:tc>
                <a:tc gridSpan="2">
                  <a:txBody>
                    <a:bodyPr/>
                    <a:lstStyle/>
                    <a:p>
                      <a:pPr marL="0" marR="0" algn="ctr">
                        <a:lnSpc>
                          <a:spcPct val="115000"/>
                        </a:lnSpc>
                        <a:spcBef>
                          <a:spcPts val="0"/>
                        </a:spcBef>
                        <a:spcAft>
                          <a:spcPts val="0"/>
                        </a:spcAft>
                      </a:pPr>
                      <a:r>
                        <a:rPr lang="vi-VN" sz="3600" dirty="0">
                          <a:effectLst/>
                          <a:latin typeface="+mj-lt"/>
                        </a:rPr>
                        <a:t>Động từ thể khả năng</a:t>
                      </a:r>
                      <a:endParaRPr lang="en-US" sz="3200" dirty="0">
                        <a:effectLst/>
                        <a:latin typeface="+mj-lt"/>
                        <a:ea typeface="Yu Mincho" panose="02020400000000000000" pitchFamily="18" charset="-128"/>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3470913872"/>
                  </a:ext>
                </a:extLst>
              </a:tr>
              <a:tr h="943472">
                <a:tc gridSpan="2" vMerge="1">
                  <a:txBody>
                    <a:bodyPr/>
                    <a:lstStyle/>
                    <a:p>
                      <a:endParaRPr lang="en-US"/>
                    </a:p>
                  </a:txBody>
                  <a:tcPr/>
                </a:tc>
                <a:tc hMerge="1" vMerge="1">
                  <a:txBody>
                    <a:bodyPr/>
                    <a:lstStyle/>
                    <a:p>
                      <a:endParaRPr lang="en-US"/>
                    </a:p>
                  </a:txBody>
                  <a:tcPr/>
                </a:tc>
                <a:tc>
                  <a:txBody>
                    <a:bodyPr/>
                    <a:lstStyle/>
                    <a:p>
                      <a:pPr marL="0" marR="0" algn="ctr">
                        <a:lnSpc>
                          <a:spcPct val="115000"/>
                        </a:lnSpc>
                        <a:spcBef>
                          <a:spcPts val="0"/>
                        </a:spcBef>
                        <a:spcAft>
                          <a:spcPts val="0"/>
                        </a:spcAft>
                      </a:pPr>
                      <a:r>
                        <a:rPr lang="vi-VN" sz="3200" dirty="0">
                          <a:effectLst/>
                          <a:latin typeface="+mj-lt"/>
                        </a:rPr>
                        <a:t>Thể Lịch sự</a:t>
                      </a:r>
                      <a:endParaRPr lang="en-US" sz="3200" dirty="0">
                        <a:effectLst/>
                        <a:latin typeface="+mj-lt"/>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3200" dirty="0">
                          <a:effectLst/>
                          <a:latin typeface="+mj-lt"/>
                        </a:rPr>
                        <a:t>Thể thông thường</a:t>
                      </a:r>
                      <a:endParaRPr lang="en-US" sz="3200" dirty="0">
                        <a:effectLst/>
                        <a:latin typeface="+mj-lt"/>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491039"/>
                  </a:ext>
                </a:extLst>
              </a:tr>
              <a:tr h="533000">
                <a:tc rowSpan="3">
                  <a:txBody>
                    <a:bodyPr/>
                    <a:lstStyle/>
                    <a:p>
                      <a:pPr marL="0" marR="0" algn="ctr">
                        <a:lnSpc>
                          <a:spcPct val="115000"/>
                        </a:lnSpc>
                        <a:spcBef>
                          <a:spcPts val="0"/>
                        </a:spcBef>
                        <a:spcAft>
                          <a:spcPts val="0"/>
                        </a:spcAft>
                      </a:pPr>
                      <a:r>
                        <a:rPr lang="en-US" sz="3600" dirty="0">
                          <a:effectLst/>
                        </a:rPr>
                        <a:t> </a:t>
                      </a:r>
                      <a:endParaRPr lang="en-US" sz="3200" dirty="0">
                        <a:effectLst/>
                      </a:endParaRPr>
                    </a:p>
                    <a:p>
                      <a:pPr marL="0" marR="0" algn="ctr">
                        <a:lnSpc>
                          <a:spcPct val="115000"/>
                        </a:lnSpc>
                        <a:spcBef>
                          <a:spcPts val="0"/>
                        </a:spcBef>
                        <a:spcAft>
                          <a:spcPts val="0"/>
                        </a:spcAft>
                      </a:pPr>
                      <a:r>
                        <a:rPr lang="vi-VN" sz="3600" dirty="0">
                          <a:effectLst/>
                          <a:latin typeface="+mj-lt"/>
                        </a:rPr>
                        <a:t>I</a:t>
                      </a:r>
                      <a:endParaRPr lang="en-US" sz="3200" dirty="0">
                        <a:effectLst/>
                        <a:latin typeface="+mj-lt"/>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585226281"/>
                  </a:ext>
                </a:extLst>
              </a:tr>
              <a:tr h="533000">
                <a:tc vMerge="1">
                  <a:txBody>
                    <a:bodyPr/>
                    <a:lstStyle/>
                    <a:p>
                      <a:endParaRPr lang="en-US"/>
                    </a:p>
                  </a:txBody>
                  <a:tcP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91317143"/>
                  </a:ext>
                </a:extLst>
              </a:tr>
              <a:tr h="533000">
                <a:tc vMerge="1">
                  <a:txBody>
                    <a:bodyPr/>
                    <a:lstStyle/>
                    <a:p>
                      <a:endParaRPr lang="en-US"/>
                    </a:p>
                  </a:txBody>
                  <a:tcP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24403715"/>
                  </a:ext>
                </a:extLst>
              </a:tr>
              <a:tr h="533000">
                <a:tc rowSpan="2">
                  <a:txBody>
                    <a:bodyPr/>
                    <a:lstStyle/>
                    <a:p>
                      <a:pPr marL="0" marR="0" algn="ctr">
                        <a:lnSpc>
                          <a:spcPct val="115000"/>
                        </a:lnSpc>
                        <a:spcBef>
                          <a:spcPts val="0"/>
                        </a:spcBef>
                        <a:spcAft>
                          <a:spcPts val="0"/>
                        </a:spcAft>
                      </a:pPr>
                      <a:r>
                        <a:rPr lang="vi-VN" sz="3600" dirty="0">
                          <a:effectLst/>
                          <a:latin typeface="+mj-lt"/>
                        </a:rPr>
                        <a:t>II</a:t>
                      </a:r>
                      <a:endParaRPr lang="en-US" sz="3200" dirty="0">
                        <a:effectLst/>
                        <a:latin typeface="+mj-lt"/>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213176272"/>
                  </a:ext>
                </a:extLst>
              </a:tr>
              <a:tr h="533000">
                <a:tc vMerge="1">
                  <a:txBody>
                    <a:bodyPr/>
                    <a:lstStyle/>
                    <a:p>
                      <a:endParaRPr lang="en-US"/>
                    </a:p>
                  </a:txBody>
                  <a:tcP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932292094"/>
                  </a:ext>
                </a:extLst>
              </a:tr>
              <a:tr h="533000">
                <a:tc rowSpan="2">
                  <a:txBody>
                    <a:bodyPr/>
                    <a:lstStyle/>
                    <a:p>
                      <a:pPr marL="0" marR="0" algn="ctr">
                        <a:lnSpc>
                          <a:spcPct val="115000"/>
                        </a:lnSpc>
                        <a:spcBef>
                          <a:spcPts val="0"/>
                        </a:spcBef>
                        <a:spcAft>
                          <a:spcPts val="0"/>
                        </a:spcAft>
                      </a:pPr>
                      <a:r>
                        <a:rPr lang="vi-VN" sz="3600" dirty="0">
                          <a:effectLst/>
                          <a:latin typeface="+mj-lt"/>
                        </a:rPr>
                        <a:t>III</a:t>
                      </a:r>
                      <a:endParaRPr lang="en-US" sz="3200" dirty="0">
                        <a:effectLst/>
                        <a:latin typeface="+mj-lt"/>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474296464"/>
                  </a:ext>
                </a:extLst>
              </a:tr>
              <a:tr h="533000">
                <a:tc vMerge="1">
                  <a:txBody>
                    <a:bodyPr/>
                    <a:lstStyle/>
                    <a:p>
                      <a:endParaRPr lang="en-US"/>
                    </a:p>
                  </a:txBody>
                  <a:tcP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endParaRPr lang="en-US" sz="3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952629025"/>
                  </a:ext>
                </a:extLst>
              </a:tr>
            </a:tbl>
          </a:graphicData>
        </a:graphic>
      </p:graphicFrame>
      <p:sp>
        <p:nvSpPr>
          <p:cNvPr id="38" name="TextBox 37">
            <a:extLst>
              <a:ext uri="{FF2B5EF4-FFF2-40B4-BE49-F238E27FC236}">
                <a16:creationId xmlns:a16="http://schemas.microsoft.com/office/drawing/2014/main" id="{86FEAB12-6ABC-E243-A946-E43C87FD7FA8}"/>
              </a:ext>
            </a:extLst>
          </p:cNvPr>
          <p:cNvSpPr txBox="1"/>
          <p:nvPr/>
        </p:nvSpPr>
        <p:spPr>
          <a:xfrm>
            <a:off x="1658903" y="3032686"/>
            <a:ext cx="1903750" cy="646331"/>
          </a:xfrm>
          <a:prstGeom prst="rect">
            <a:avLst/>
          </a:prstGeom>
          <a:noFill/>
        </p:spPr>
        <p:txBody>
          <a:bodyPr wrap="square" rtlCol="0">
            <a:spAutoFit/>
          </a:bodyPr>
          <a:lstStyle/>
          <a:p>
            <a:r>
              <a:rPr lang="ja-JP" sz="3600">
                <a:effectLst/>
                <a:latin typeface="游明朝" panose="02020400000000000000" pitchFamily="18" charset="-128"/>
                <a:ea typeface="游明朝" panose="02020400000000000000" pitchFamily="18" charset="-128"/>
              </a:rPr>
              <a:t>行きま</a:t>
            </a:r>
            <a:endParaRPr lang="en-US" sz="36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39" name="TextBox 38">
            <a:extLst>
              <a:ext uri="{FF2B5EF4-FFF2-40B4-BE49-F238E27FC236}">
                <a16:creationId xmlns:a16="http://schemas.microsoft.com/office/drawing/2014/main" id="{4ACF035E-CD50-164C-962A-1B49E2CA2BBD}"/>
              </a:ext>
            </a:extLst>
          </p:cNvPr>
          <p:cNvSpPr txBox="1"/>
          <p:nvPr/>
        </p:nvSpPr>
        <p:spPr>
          <a:xfrm>
            <a:off x="1582601" y="3492252"/>
            <a:ext cx="2094944"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飲みます</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0" name="TextBox 39">
            <a:extLst>
              <a:ext uri="{FF2B5EF4-FFF2-40B4-BE49-F238E27FC236}">
                <a16:creationId xmlns:a16="http://schemas.microsoft.com/office/drawing/2014/main" id="{DBED00F2-A405-1945-9122-027D771B215B}"/>
              </a:ext>
            </a:extLst>
          </p:cNvPr>
          <p:cNvSpPr txBox="1"/>
          <p:nvPr/>
        </p:nvSpPr>
        <p:spPr>
          <a:xfrm>
            <a:off x="4782389" y="2994941"/>
            <a:ext cx="2094944"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行けます</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1" name="TextBox 40">
            <a:extLst>
              <a:ext uri="{FF2B5EF4-FFF2-40B4-BE49-F238E27FC236}">
                <a16:creationId xmlns:a16="http://schemas.microsoft.com/office/drawing/2014/main" id="{7A8F3094-9FA9-3D42-BE49-6BE0E534746B}"/>
              </a:ext>
            </a:extLst>
          </p:cNvPr>
          <p:cNvSpPr txBox="1"/>
          <p:nvPr/>
        </p:nvSpPr>
        <p:spPr>
          <a:xfrm>
            <a:off x="4824260" y="3548323"/>
            <a:ext cx="2094944"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飲めます</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2" name="TextBox 41">
            <a:extLst>
              <a:ext uri="{FF2B5EF4-FFF2-40B4-BE49-F238E27FC236}">
                <a16:creationId xmlns:a16="http://schemas.microsoft.com/office/drawing/2014/main" id="{0DB03138-8B55-9045-9DC3-B37577DC5098}"/>
              </a:ext>
            </a:extLst>
          </p:cNvPr>
          <p:cNvSpPr txBox="1"/>
          <p:nvPr/>
        </p:nvSpPr>
        <p:spPr>
          <a:xfrm>
            <a:off x="8472066" y="2964185"/>
            <a:ext cx="2094944"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行ける</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3" name="TextBox 42">
            <a:extLst>
              <a:ext uri="{FF2B5EF4-FFF2-40B4-BE49-F238E27FC236}">
                <a16:creationId xmlns:a16="http://schemas.microsoft.com/office/drawing/2014/main" id="{2381C122-EDA1-0645-B51C-7A0E0C5CF545}"/>
              </a:ext>
            </a:extLst>
          </p:cNvPr>
          <p:cNvSpPr txBox="1"/>
          <p:nvPr/>
        </p:nvSpPr>
        <p:spPr>
          <a:xfrm>
            <a:off x="8231524" y="3541245"/>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飲める</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4" name="TextBox 43">
            <a:extLst>
              <a:ext uri="{FF2B5EF4-FFF2-40B4-BE49-F238E27FC236}">
                <a16:creationId xmlns:a16="http://schemas.microsoft.com/office/drawing/2014/main" id="{F26C8457-759C-A04B-9F46-883B46250E49}"/>
              </a:ext>
            </a:extLst>
          </p:cNvPr>
          <p:cNvSpPr txBox="1"/>
          <p:nvPr/>
        </p:nvSpPr>
        <p:spPr>
          <a:xfrm>
            <a:off x="1370409" y="4051356"/>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話します</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5" name="TextBox 44">
            <a:extLst>
              <a:ext uri="{FF2B5EF4-FFF2-40B4-BE49-F238E27FC236}">
                <a16:creationId xmlns:a16="http://schemas.microsoft.com/office/drawing/2014/main" id="{D8765A67-11A2-5A46-8795-987458E24ECA}"/>
              </a:ext>
            </a:extLst>
          </p:cNvPr>
          <p:cNvSpPr txBox="1"/>
          <p:nvPr/>
        </p:nvSpPr>
        <p:spPr>
          <a:xfrm>
            <a:off x="4625773" y="4044687"/>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話せます</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6" name="TextBox 45">
            <a:extLst>
              <a:ext uri="{FF2B5EF4-FFF2-40B4-BE49-F238E27FC236}">
                <a16:creationId xmlns:a16="http://schemas.microsoft.com/office/drawing/2014/main" id="{EAFA26BE-FC20-AC48-B3ED-21FDF06DCC07}"/>
              </a:ext>
            </a:extLst>
          </p:cNvPr>
          <p:cNvSpPr txBox="1"/>
          <p:nvPr/>
        </p:nvSpPr>
        <p:spPr>
          <a:xfrm>
            <a:off x="8288126" y="4040196"/>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話せる</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7" name="TextBox 46">
            <a:extLst>
              <a:ext uri="{FF2B5EF4-FFF2-40B4-BE49-F238E27FC236}">
                <a16:creationId xmlns:a16="http://schemas.microsoft.com/office/drawing/2014/main" id="{EB3EC87F-2FC0-0945-A1E0-54870539120A}"/>
              </a:ext>
            </a:extLst>
          </p:cNvPr>
          <p:cNvSpPr txBox="1"/>
          <p:nvPr/>
        </p:nvSpPr>
        <p:spPr>
          <a:xfrm>
            <a:off x="4574502" y="4582941"/>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見られる</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8" name="TextBox 47">
            <a:extLst>
              <a:ext uri="{FF2B5EF4-FFF2-40B4-BE49-F238E27FC236}">
                <a16:creationId xmlns:a16="http://schemas.microsoft.com/office/drawing/2014/main" id="{71C7229E-286B-0342-A132-5734C5C12109}"/>
              </a:ext>
            </a:extLst>
          </p:cNvPr>
          <p:cNvSpPr txBox="1"/>
          <p:nvPr/>
        </p:nvSpPr>
        <p:spPr>
          <a:xfrm>
            <a:off x="8288126" y="4582941"/>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見れれる</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9" name="TextBox 48">
            <a:extLst>
              <a:ext uri="{FF2B5EF4-FFF2-40B4-BE49-F238E27FC236}">
                <a16:creationId xmlns:a16="http://schemas.microsoft.com/office/drawing/2014/main" id="{35A51D00-BFD4-AA4A-A614-4F0CD2D88C7B}"/>
              </a:ext>
            </a:extLst>
          </p:cNvPr>
          <p:cNvSpPr txBox="1"/>
          <p:nvPr/>
        </p:nvSpPr>
        <p:spPr>
          <a:xfrm>
            <a:off x="1359825" y="4582941"/>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見ます</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50" name="TextBox 49">
            <a:extLst>
              <a:ext uri="{FF2B5EF4-FFF2-40B4-BE49-F238E27FC236}">
                <a16:creationId xmlns:a16="http://schemas.microsoft.com/office/drawing/2014/main" id="{E2201F86-BB2C-4443-96A2-7A93B2BC1931}"/>
              </a:ext>
            </a:extLst>
          </p:cNvPr>
          <p:cNvSpPr txBox="1"/>
          <p:nvPr/>
        </p:nvSpPr>
        <p:spPr>
          <a:xfrm>
            <a:off x="1349241" y="5130131"/>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食べます</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51" name="TextBox 50">
            <a:extLst>
              <a:ext uri="{FF2B5EF4-FFF2-40B4-BE49-F238E27FC236}">
                <a16:creationId xmlns:a16="http://schemas.microsoft.com/office/drawing/2014/main" id="{026427AB-73DB-2547-A5F0-FC025B8FA309}"/>
              </a:ext>
            </a:extLst>
          </p:cNvPr>
          <p:cNvSpPr txBox="1"/>
          <p:nvPr/>
        </p:nvSpPr>
        <p:spPr>
          <a:xfrm>
            <a:off x="4510748" y="5125828"/>
            <a:ext cx="2770747" cy="695832"/>
          </a:xfrm>
          <a:prstGeom prst="rect">
            <a:avLst/>
          </a:prstGeom>
          <a:noFill/>
        </p:spPr>
        <p:txBody>
          <a:bodyPr wrap="square" rtlCol="0">
            <a:spAutoFit/>
          </a:bodyPr>
          <a:lstStyle/>
          <a:p>
            <a:pPr marL="0" marR="0" algn="ctr">
              <a:lnSpc>
                <a:spcPct val="115000"/>
              </a:lnSpc>
              <a:spcBef>
                <a:spcPts val="0"/>
              </a:spcBef>
              <a:spcAft>
                <a:spcPts val="0"/>
              </a:spcAft>
            </a:pPr>
            <a:r>
              <a:rPr lang="ja-JP" sz="3600">
                <a:effectLst/>
                <a:latin typeface="游明朝" panose="02020400000000000000" pitchFamily="18" charset="-128"/>
                <a:ea typeface="游明朝" panose="02020400000000000000" pitchFamily="18" charset="-128"/>
              </a:rPr>
              <a:t>食べられま</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52" name="TextBox 51">
            <a:extLst>
              <a:ext uri="{FF2B5EF4-FFF2-40B4-BE49-F238E27FC236}">
                <a16:creationId xmlns:a16="http://schemas.microsoft.com/office/drawing/2014/main" id="{F6A10268-CEE5-E64E-827B-DEAE44C8153F}"/>
              </a:ext>
            </a:extLst>
          </p:cNvPr>
          <p:cNvSpPr txBox="1"/>
          <p:nvPr/>
        </p:nvSpPr>
        <p:spPr>
          <a:xfrm>
            <a:off x="8264179" y="5125828"/>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食べれる</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53" name="TextBox 52">
            <a:extLst>
              <a:ext uri="{FF2B5EF4-FFF2-40B4-BE49-F238E27FC236}">
                <a16:creationId xmlns:a16="http://schemas.microsoft.com/office/drawing/2014/main" id="{909349E6-8DF1-2C49-9479-9CD8F508CB26}"/>
              </a:ext>
            </a:extLst>
          </p:cNvPr>
          <p:cNvSpPr txBox="1"/>
          <p:nvPr/>
        </p:nvSpPr>
        <p:spPr>
          <a:xfrm>
            <a:off x="1349241" y="5652470"/>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きます</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54" name="TextBox 53">
            <a:extLst>
              <a:ext uri="{FF2B5EF4-FFF2-40B4-BE49-F238E27FC236}">
                <a16:creationId xmlns:a16="http://schemas.microsoft.com/office/drawing/2014/main" id="{99817243-8057-0E46-B898-841B9E3135E7}"/>
              </a:ext>
            </a:extLst>
          </p:cNvPr>
          <p:cNvSpPr txBox="1"/>
          <p:nvPr/>
        </p:nvSpPr>
        <p:spPr>
          <a:xfrm>
            <a:off x="4519071" y="5670598"/>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こられます</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55" name="TextBox 54">
            <a:extLst>
              <a:ext uri="{FF2B5EF4-FFF2-40B4-BE49-F238E27FC236}">
                <a16:creationId xmlns:a16="http://schemas.microsoft.com/office/drawing/2014/main" id="{8DD68FAF-DF27-B84F-A1ED-FA3D7ECECB8C}"/>
              </a:ext>
            </a:extLst>
          </p:cNvPr>
          <p:cNvSpPr txBox="1"/>
          <p:nvPr/>
        </p:nvSpPr>
        <p:spPr>
          <a:xfrm>
            <a:off x="8288126" y="6193206"/>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できる</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56" name="TextBox 55">
            <a:extLst>
              <a:ext uri="{FF2B5EF4-FFF2-40B4-BE49-F238E27FC236}">
                <a16:creationId xmlns:a16="http://schemas.microsoft.com/office/drawing/2014/main" id="{2A073F86-10DB-664C-9BC6-DC30401D58C9}"/>
              </a:ext>
            </a:extLst>
          </p:cNvPr>
          <p:cNvSpPr txBox="1"/>
          <p:nvPr/>
        </p:nvSpPr>
        <p:spPr>
          <a:xfrm>
            <a:off x="8303870" y="5675032"/>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こられる</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57" name="TextBox 56">
            <a:extLst>
              <a:ext uri="{FF2B5EF4-FFF2-40B4-BE49-F238E27FC236}">
                <a16:creationId xmlns:a16="http://schemas.microsoft.com/office/drawing/2014/main" id="{A5CE4674-BD35-074C-99F2-7035248857A7}"/>
              </a:ext>
            </a:extLst>
          </p:cNvPr>
          <p:cNvSpPr txBox="1"/>
          <p:nvPr/>
        </p:nvSpPr>
        <p:spPr>
          <a:xfrm>
            <a:off x="4607249" y="6193206"/>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できます</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58" name="TextBox 57">
            <a:extLst>
              <a:ext uri="{FF2B5EF4-FFF2-40B4-BE49-F238E27FC236}">
                <a16:creationId xmlns:a16="http://schemas.microsoft.com/office/drawing/2014/main" id="{20D07D4E-5659-5B4A-BF84-576587AB4337}"/>
              </a:ext>
            </a:extLst>
          </p:cNvPr>
          <p:cNvSpPr txBox="1"/>
          <p:nvPr/>
        </p:nvSpPr>
        <p:spPr>
          <a:xfrm>
            <a:off x="1388932" y="6193916"/>
            <a:ext cx="2510718" cy="695832"/>
          </a:xfrm>
          <a:prstGeom prst="rect">
            <a:avLst/>
          </a:prstGeom>
          <a:noFill/>
        </p:spPr>
        <p:txBody>
          <a:bodyPr wrap="square" rtlCol="0">
            <a:spAutoFit/>
          </a:bodyPr>
          <a:lstStyle/>
          <a:p>
            <a:pPr marL="0" marR="0" algn="ctr">
              <a:lnSpc>
                <a:spcPct val="115000"/>
              </a:lnSpc>
              <a:spcBef>
                <a:spcPts val="0"/>
              </a:spcBef>
              <a:spcAft>
                <a:spcPts val="0"/>
              </a:spcAft>
            </a:pPr>
            <a:r>
              <a:rPr lang="ja-JP" sz="3600" dirty="0">
                <a:effectLst/>
                <a:latin typeface="游明朝" panose="02020400000000000000" pitchFamily="18" charset="-128"/>
                <a:ea typeface="游明朝" panose="02020400000000000000" pitchFamily="18" charset="-128"/>
              </a:rPr>
              <a:t>します</a:t>
            </a:r>
            <a:endParaRPr lang="en-US" sz="32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87867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500"/>
                                        <p:tgtEl>
                                          <p:spTgt spid="4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500"/>
                                        <p:tgtEl>
                                          <p:spTgt spid="5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6"/>
                                        </p:tgtEl>
                                        <p:attrNameLst>
                                          <p:attrName>style.visibility</p:attrName>
                                        </p:attrNameLst>
                                      </p:cBhvr>
                                      <p:to>
                                        <p:strVal val="visible"/>
                                      </p:to>
                                    </p:set>
                                    <p:animEffect transition="in" filter="fade">
                                      <p:cBhvr>
                                        <p:cTn id="80" dur="500"/>
                                        <p:tgtEl>
                                          <p:spTgt spid="5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8"/>
                                        </p:tgtEl>
                                        <p:attrNameLst>
                                          <p:attrName>style.visibility</p:attrName>
                                        </p:attrNameLst>
                                      </p:cBhvr>
                                      <p:to>
                                        <p:strVal val="visible"/>
                                      </p:to>
                                    </p:set>
                                    <p:animEffect transition="in" filter="fade">
                                      <p:cBhvr>
                                        <p:cTn id="85" dur="500"/>
                                        <p:tgtEl>
                                          <p:spTgt spid="5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57"/>
                                        </p:tgtEl>
                                        <p:attrNameLst>
                                          <p:attrName>style.visibility</p:attrName>
                                        </p:attrNameLst>
                                      </p:cBhvr>
                                      <p:to>
                                        <p:strVal val="visible"/>
                                      </p:to>
                                    </p:set>
                                    <p:animEffect transition="in" filter="fade">
                                      <p:cBhvr>
                                        <p:cTn id="90" dur="500"/>
                                        <p:tgtEl>
                                          <p:spTgt spid="5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fade">
                                      <p:cBhvr>
                                        <p:cTn id="9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6">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vi-VN" sz="6000" b="1" dirty="0">
                <a:ln/>
                <a:solidFill>
                  <a:srgbClr val="FF0000"/>
                </a:solidFill>
                <a:latin typeface="Times New Roman" panose="02020603050405020304" pitchFamily="18" charset="0"/>
                <a:ea typeface="Yu Mincho" panose="02020400000000000000" pitchFamily="18" charset="-128"/>
                <a:cs typeface="Times New Roman" panose="02020603050405020304" pitchFamily="18" charset="0"/>
              </a:rPr>
              <a:t>ĐỘNG TỪ KHẢ NĂNG</a:t>
            </a:r>
            <a:endParaRPr lang="en-US" sz="6000" b="1" dirty="0">
              <a:ln/>
              <a:solidFill>
                <a:srgbClr val="FF0000"/>
              </a:solidFill>
              <a:latin typeface="Times New Roman" panose="02020603050405020304" pitchFamily="18" charset="0"/>
              <a:ea typeface="Yu Mincho" panose="02020400000000000000" pitchFamily="18" charset="-128"/>
              <a:cs typeface="Times New Roman" panose="02020603050405020304" pitchFamily="18" charset="0"/>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6">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9" name="TextBox 8">
            <a:extLst>
              <a:ext uri="{FF2B5EF4-FFF2-40B4-BE49-F238E27FC236}">
                <a16:creationId xmlns:a16="http://schemas.microsoft.com/office/drawing/2014/main" id="{21D8D738-83C0-9944-A1D4-13B9D1C32CBE}"/>
              </a:ext>
            </a:extLst>
          </p:cNvPr>
          <p:cNvSpPr txBox="1"/>
          <p:nvPr/>
        </p:nvSpPr>
        <p:spPr>
          <a:xfrm>
            <a:off x="224191" y="2043473"/>
            <a:ext cx="11967810" cy="2530180"/>
          </a:xfrm>
          <a:prstGeom prst="rect">
            <a:avLst/>
          </a:prstGeom>
          <a:noFill/>
        </p:spPr>
        <p:txBody>
          <a:bodyPr wrap="square">
            <a:spAutoFit/>
          </a:bodyPr>
          <a:lstStyle/>
          <a:p>
            <a:pPr marL="342900" marR="0" lvl="0" indent="-342900">
              <a:lnSpc>
                <a:spcPct val="115000"/>
              </a:lnSpc>
              <a:spcBef>
                <a:spcPts val="0"/>
              </a:spcBef>
              <a:spcAft>
                <a:spcPts val="0"/>
              </a:spcAft>
              <a:buFont typeface="Times New Roman" panose="02020603050405020304" pitchFamily="18" charset="0"/>
              <a:buChar char="-"/>
            </a:pPr>
            <a:r>
              <a:rPr lang="vi-VN" sz="2800" dirty="0">
                <a:effectLst/>
                <a:latin typeface="Times New Roman" panose="02020603050405020304" pitchFamily="18" charset="0"/>
                <a:ea typeface="Yu Mincho" panose="02020400000000000000" pitchFamily="18" charset="-128"/>
                <a:cs typeface="Times New Roman" panose="02020603050405020304" pitchFamily="18" charset="0"/>
              </a:rPr>
              <a:t>Được biến đổi như động từ </a:t>
            </a:r>
            <a:r>
              <a:rPr lang="vi-VN" sz="2800" b="1" dirty="0">
                <a:solidFill>
                  <a:srgbClr val="FF0000"/>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rPr>
              <a:t>nhóm II</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p>
            <a:pPr marL="342900" marR="0" lvl="0" indent="-342900">
              <a:lnSpc>
                <a:spcPct val="115000"/>
              </a:lnSpc>
              <a:spcBef>
                <a:spcPts val="0"/>
              </a:spcBef>
              <a:spcAft>
                <a:spcPts val="0"/>
              </a:spcAft>
              <a:buFont typeface="Times New Roman" panose="02020603050405020304" pitchFamily="18" charset="0"/>
              <a:buChar char="-"/>
            </a:pPr>
            <a:endParaRPr lang="en-US" sz="2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nSpc>
                <a:spcPct val="115000"/>
              </a:lnSpc>
              <a:spcBef>
                <a:spcPts val="0"/>
              </a:spcBef>
              <a:spcAft>
                <a:spcPts val="0"/>
              </a:spcAft>
              <a:buFont typeface="Times New Roman" panose="02020603050405020304" pitchFamily="18" charset="0"/>
              <a:buChar char="-"/>
            </a:pPr>
            <a:r>
              <a:rPr lang="vi-VN" sz="2800" dirty="0">
                <a:effectLst/>
                <a:latin typeface="Times New Roman" panose="02020603050405020304" pitchFamily="18" charset="0"/>
                <a:ea typeface="Yu Mincho" panose="02020400000000000000" pitchFamily="18" charset="-128"/>
                <a:cs typeface="Times New Roman" panose="02020603050405020304" pitchFamily="18" charset="0"/>
              </a:rPr>
              <a:t>[</a:t>
            </a:r>
            <a:r>
              <a:rPr lang="ja-JP" sz="2800" dirty="0">
                <a:effectLst/>
                <a:latin typeface="Times New Roman" panose="02020603050405020304" pitchFamily="18" charset="0"/>
                <a:ea typeface="Yu Mincho" panose="02020400000000000000" pitchFamily="18" charset="-128"/>
                <a:cs typeface="Times New Roman" panose="02020603050405020304" pitchFamily="18" charset="0"/>
              </a:rPr>
              <a:t>わかります</a:t>
            </a:r>
            <a:r>
              <a:rPr lang="vi-VN" sz="2800" dirty="0">
                <a:effectLst/>
                <a:latin typeface="Times New Roman" panose="02020603050405020304" pitchFamily="18" charset="0"/>
                <a:ea typeface="Yu Mincho" panose="02020400000000000000" pitchFamily="18" charset="-128"/>
                <a:cs typeface="Times New Roman" panose="02020603050405020304" pitchFamily="18" charset="0"/>
              </a:rPr>
              <a:t>] và [</a:t>
            </a:r>
            <a:r>
              <a:rPr lang="ja-JP" sz="2800" dirty="0">
                <a:effectLst/>
                <a:latin typeface="Times New Roman" panose="02020603050405020304" pitchFamily="18" charset="0"/>
                <a:ea typeface="Yu Mincho" panose="02020400000000000000" pitchFamily="18" charset="-128"/>
                <a:cs typeface="Times New Roman" panose="02020603050405020304" pitchFamily="18" charset="0"/>
              </a:rPr>
              <a:t>知る</a:t>
            </a:r>
            <a:r>
              <a:rPr lang="vi-VN" sz="2800" dirty="0">
                <a:effectLst/>
                <a:latin typeface="Times New Roman" panose="02020603050405020304" pitchFamily="18" charset="0"/>
                <a:ea typeface="Yu Mincho" panose="02020400000000000000" pitchFamily="18" charset="-128"/>
                <a:cs typeface="Times New Roman" panose="02020603050405020304" pitchFamily="18" charset="0"/>
              </a:rPr>
              <a:t>] </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p>
            <a:pPr marR="0" lvl="0">
              <a:lnSpc>
                <a:spcPct val="115000"/>
              </a:lnSpc>
              <a:spcBef>
                <a:spcPts val="0"/>
              </a:spcBef>
              <a:spcAft>
                <a:spcPts val="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    </a:t>
            </a:r>
            <a:r>
              <a:rPr lang="vi-VN" sz="2800" dirty="0">
                <a:effectLst/>
                <a:latin typeface="Times New Roman" panose="02020603050405020304" pitchFamily="18" charset="0"/>
                <a:ea typeface="Yu Mincho" panose="02020400000000000000" pitchFamily="18" charset="-128"/>
                <a:cs typeface="Times New Roman" panose="02020603050405020304" pitchFamily="18" charset="0"/>
              </a:rPr>
              <a:t>tự thân đã mang nghĩa khả năng</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p>
            <a:pPr marL="0" marR="0">
              <a:lnSpc>
                <a:spcPct val="115000"/>
              </a:lnSpc>
              <a:spcBef>
                <a:spcPts val="0"/>
              </a:spcBef>
              <a:spcAft>
                <a:spcPts val="0"/>
              </a:spcAft>
            </a:pPr>
            <a:r>
              <a:rPr lang="vi-VN" sz="2800" dirty="0">
                <a:effectLst/>
                <a:latin typeface="Times New Roman" panose="02020603050405020304" pitchFamily="18" charset="0"/>
                <a:ea typeface="Yu Mincho" panose="02020400000000000000" pitchFamily="18" charset="-128"/>
                <a:cs typeface="Times New Roman" panose="02020603050405020304" pitchFamily="18" charset="0"/>
              </a:rPr>
              <a:t> </a:t>
            </a:r>
          </a:p>
        </p:txBody>
      </p:sp>
      <p:sp>
        <p:nvSpPr>
          <p:cNvPr id="10" name="Rectangle: Rounded Corners 5">
            <a:extLst>
              <a:ext uri="{FF2B5EF4-FFF2-40B4-BE49-F238E27FC236}">
                <a16:creationId xmlns:a16="http://schemas.microsoft.com/office/drawing/2014/main" id="{0CBCA2E6-D55A-4149-BB97-C03DCB9C8377}"/>
              </a:ext>
            </a:extLst>
          </p:cNvPr>
          <p:cNvSpPr/>
          <p:nvPr/>
        </p:nvSpPr>
        <p:spPr>
          <a:xfrm>
            <a:off x="8283204" y="2275342"/>
            <a:ext cx="2952579" cy="103322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vi-VN" sz="3200" dirty="0">
                <a:effectLst/>
                <a:latin typeface="Times New Roman" panose="02020603050405020304" pitchFamily="18" charset="0"/>
                <a:ea typeface="Yu Mincho" panose="02020400000000000000" pitchFamily="18" charset="-128"/>
                <a:cs typeface="Times New Roman" panose="02020603050405020304" pitchFamily="18" charset="0"/>
              </a:rPr>
              <a:t>[</a:t>
            </a:r>
            <a:r>
              <a:rPr lang="ja-JP" sz="3200" dirty="0">
                <a:effectLst/>
                <a:latin typeface="Times New Roman" panose="02020603050405020304" pitchFamily="18" charset="0"/>
                <a:ea typeface="Yu Mincho" panose="02020400000000000000" pitchFamily="18" charset="-128"/>
                <a:cs typeface="Times New Roman" panose="02020603050405020304" pitchFamily="18" charset="0"/>
              </a:rPr>
              <a:t>わかれます</a:t>
            </a:r>
            <a:r>
              <a:rPr lang="vi-VN" sz="3200" dirty="0">
                <a:effectLst/>
                <a:latin typeface="Times New Roman" panose="02020603050405020304" pitchFamily="18" charset="0"/>
                <a:ea typeface="Yu Mincho" panose="02020400000000000000" pitchFamily="18" charset="-128"/>
                <a:cs typeface="Times New Roman" panose="02020603050405020304" pitchFamily="18" charset="0"/>
              </a:rPr>
              <a:t>] </a:t>
            </a:r>
            <a:endParaRPr lang="en-US" sz="32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32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ja-JP" sz="3200" dirty="0">
                <a:effectLst/>
                <a:latin typeface="Times New Roman" panose="02020603050405020304" pitchFamily="18" charset="0"/>
                <a:ea typeface="Yu Mincho" panose="02020400000000000000" pitchFamily="18" charset="-128"/>
                <a:cs typeface="Times New Roman" panose="02020603050405020304" pitchFamily="18" charset="0"/>
              </a:rPr>
              <a:t>知れる</a:t>
            </a:r>
            <a:r>
              <a:rPr lang="vi-VN" sz="3200" dirty="0">
                <a:effectLst/>
                <a:latin typeface="Times New Roman" panose="02020603050405020304" pitchFamily="18" charset="0"/>
                <a:ea typeface="Yu Mincho" panose="02020400000000000000" pitchFamily="18" charset="-128"/>
                <a:cs typeface="Times New Roman" panose="02020603050405020304" pitchFamily="18" charset="0"/>
              </a:rPr>
              <a:t>]</a:t>
            </a:r>
            <a:endParaRPr lang="en-US" sz="3200" dirty="0"/>
          </a:p>
        </p:txBody>
      </p:sp>
      <p:sp>
        <p:nvSpPr>
          <p:cNvPr id="14" name="Arrow: Right 13">
            <a:extLst>
              <a:ext uri="{FF2B5EF4-FFF2-40B4-BE49-F238E27FC236}">
                <a16:creationId xmlns:a16="http://schemas.microsoft.com/office/drawing/2014/main" id="{AFFB2B07-878A-A44F-A996-58AE31B22B02}"/>
              </a:ext>
            </a:extLst>
          </p:cNvPr>
          <p:cNvSpPr/>
          <p:nvPr/>
        </p:nvSpPr>
        <p:spPr>
          <a:xfrm>
            <a:off x="5883515" y="2567393"/>
            <a:ext cx="1866398" cy="53557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5" name="Multiplication Sign 14">
            <a:extLst>
              <a:ext uri="{FF2B5EF4-FFF2-40B4-BE49-F238E27FC236}">
                <a16:creationId xmlns:a16="http://schemas.microsoft.com/office/drawing/2014/main" id="{5C1EA91B-9200-9A4C-9C32-05054E0D85B6}"/>
              </a:ext>
            </a:extLst>
          </p:cNvPr>
          <p:cNvSpPr/>
          <p:nvPr/>
        </p:nvSpPr>
        <p:spPr>
          <a:xfrm>
            <a:off x="7898947" y="2126806"/>
            <a:ext cx="3763395" cy="1361638"/>
          </a:xfrm>
          <a:prstGeom prst="mathMultiply">
            <a:avLst>
              <a:gd name="adj1" fmla="val 7976"/>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050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6">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5" y="173259"/>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vi-VN" sz="6000" b="1" dirty="0">
                <a:ln/>
                <a:solidFill>
                  <a:srgbClr val="FF0000"/>
                </a:solidFill>
                <a:latin typeface="Times New Roman" panose="02020603050405020304" pitchFamily="18" charset="0"/>
                <a:ea typeface="Yu Mincho" panose="02020400000000000000" pitchFamily="18" charset="-128"/>
                <a:cs typeface="Times New Roman" panose="02020603050405020304" pitchFamily="18" charset="0"/>
              </a:rPr>
              <a:t>ĐỘNG TỪ KHẢ NĂNG</a:t>
            </a:r>
            <a:endParaRPr lang="en-US" sz="6000" b="1" dirty="0">
              <a:ln/>
              <a:solidFill>
                <a:srgbClr val="FF0000"/>
              </a:solidFill>
              <a:latin typeface="Times New Roman" panose="02020603050405020304" pitchFamily="18" charset="0"/>
              <a:ea typeface="Yu Mincho" panose="02020400000000000000" pitchFamily="18" charset="-128"/>
              <a:cs typeface="Times New Roman" panose="02020603050405020304" pitchFamily="18" charset="0"/>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6">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2" name="Rectangle 1">
            <a:extLst>
              <a:ext uri="{FF2B5EF4-FFF2-40B4-BE49-F238E27FC236}">
                <a16:creationId xmlns:a16="http://schemas.microsoft.com/office/drawing/2014/main" id="{F310EBF8-AEB6-094D-8242-5FFF9BAAF272}"/>
              </a:ext>
            </a:extLst>
          </p:cNvPr>
          <p:cNvSpPr/>
          <p:nvPr/>
        </p:nvSpPr>
        <p:spPr>
          <a:xfrm>
            <a:off x="457200" y="1929167"/>
            <a:ext cx="10482146" cy="4549772"/>
          </a:xfrm>
          <a:prstGeom prst="rect">
            <a:avLst/>
          </a:prstGeom>
        </p:spPr>
        <p:txBody>
          <a:bodyPr wrap="square">
            <a:spAutoFit/>
          </a:bodyPr>
          <a:lstStyle/>
          <a:p>
            <a:pPr>
              <a:lnSpc>
                <a:spcPct val="150000"/>
              </a:lnSpc>
            </a:pPr>
            <a:r>
              <a:rPr lang="ja-JP" altLang="en-US" sz="2800">
                <a:latin typeface="Times New Roman" panose="02020603050405020304" pitchFamily="18" charset="0"/>
                <a:ea typeface="Yu Mincho" panose="02020400000000000000" pitchFamily="18" charset="-128"/>
                <a:cs typeface="Times New Roman" panose="02020603050405020304" pitchFamily="18" charset="0"/>
              </a:rPr>
              <a:t>私は　英語</a:t>
            </a:r>
            <a:r>
              <a:rPr lang="ja-JP" altLang="en-US" sz="2800" b="1">
                <a:solidFill>
                  <a:srgbClr val="FF0000"/>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rPr>
              <a:t>を</a:t>
            </a:r>
            <a:r>
              <a:rPr lang="ja-JP" altLang="en-US" sz="2800">
                <a:latin typeface="Times New Roman" panose="02020603050405020304" pitchFamily="18" charset="0"/>
                <a:ea typeface="Yu Mincho" panose="02020400000000000000" pitchFamily="18" charset="-128"/>
                <a:cs typeface="Times New Roman" panose="02020603050405020304" pitchFamily="18" charset="0"/>
              </a:rPr>
              <a:t>話します。</a:t>
            </a:r>
            <a:r>
              <a:rPr lang="en-US" sz="2800" dirty="0" err="1">
                <a:latin typeface="Times New Roman" panose="02020603050405020304" pitchFamily="18" charset="0"/>
                <a:ea typeface="Yu Mincho" panose="02020400000000000000" pitchFamily="18" charset="-128"/>
                <a:cs typeface="Times New Roman" panose="02020603050405020304" pitchFamily="18" charset="0"/>
              </a:rPr>
              <a:t>Tôi</a:t>
            </a:r>
            <a:r>
              <a:rPr lang="vi-VN" sz="2800" dirty="0">
                <a:latin typeface="Times New Roman" panose="02020603050405020304" pitchFamily="18" charset="0"/>
                <a:ea typeface="Yu Mincho" panose="02020400000000000000" pitchFamily="18" charset="-128"/>
                <a:cs typeface="Times New Roman" panose="02020603050405020304" pitchFamily="18" charset="0"/>
              </a:rPr>
              <a:t> nói tiếng Nhật</a:t>
            </a:r>
            <a:endParaRPr lang="en-US" sz="2800" dirty="0">
              <a:latin typeface="Calibri" panose="020F0502020204030204" pitchFamily="34" charset="0"/>
              <a:ea typeface="Yu Mincho" panose="02020400000000000000" pitchFamily="18" charset="-128"/>
              <a:cs typeface="Times New Roman" panose="02020603050405020304" pitchFamily="18" charset="0"/>
            </a:endParaRPr>
          </a:p>
          <a:p>
            <a:pPr>
              <a:lnSpc>
                <a:spcPct val="150000"/>
              </a:lnSpc>
            </a:pPr>
            <a:r>
              <a:rPr lang="ja-JP" altLang="en-US" sz="2800">
                <a:latin typeface="Times New Roman" panose="02020603050405020304" pitchFamily="18" charset="0"/>
                <a:ea typeface="Yu Mincho" panose="02020400000000000000" pitchFamily="18" charset="-128"/>
                <a:cs typeface="Times New Roman" panose="02020603050405020304" pitchFamily="18" charset="0"/>
              </a:rPr>
              <a:t>私は　英語</a:t>
            </a:r>
            <a:r>
              <a:rPr lang="ja-JP" altLang="en-US" sz="2800" b="1">
                <a:solidFill>
                  <a:srgbClr val="FF0000"/>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rPr>
              <a:t>が</a:t>
            </a:r>
            <a:r>
              <a:rPr lang="ja-JP" altLang="en-US" sz="2800">
                <a:latin typeface="Times New Roman" panose="02020603050405020304" pitchFamily="18" charset="0"/>
                <a:ea typeface="Yu Mincho" panose="02020400000000000000" pitchFamily="18" charset="-128"/>
                <a:cs typeface="Times New Roman" panose="02020603050405020304" pitchFamily="18" charset="0"/>
              </a:rPr>
              <a:t>話せます。</a:t>
            </a:r>
            <a:r>
              <a:rPr lang="en-US" sz="2800" dirty="0" err="1">
                <a:latin typeface="Times New Roman" panose="02020603050405020304" pitchFamily="18" charset="0"/>
                <a:ea typeface="Yu Mincho" panose="02020400000000000000" pitchFamily="18" charset="-128"/>
                <a:cs typeface="Times New Roman" panose="02020603050405020304" pitchFamily="18" charset="0"/>
              </a:rPr>
              <a:t>Tôi</a:t>
            </a:r>
            <a:r>
              <a:rPr lang="vi-VN" sz="2800" dirty="0">
                <a:latin typeface="Times New Roman" panose="02020603050405020304" pitchFamily="18" charset="0"/>
                <a:ea typeface="Yu Mincho" panose="02020400000000000000" pitchFamily="18" charset="-128"/>
                <a:cs typeface="Times New Roman" panose="02020603050405020304" pitchFamily="18" charset="0"/>
              </a:rPr>
              <a:t> có thể nói tiếng Nhật.</a:t>
            </a:r>
            <a:endParaRPr lang="en-US" sz="2800" dirty="0">
              <a:latin typeface="Calibri" panose="020F0502020204030204" pitchFamily="34" charset="0"/>
              <a:ea typeface="Yu Mincho" panose="02020400000000000000" pitchFamily="18" charset="-128"/>
              <a:cs typeface="Times New Roman" panose="02020603050405020304" pitchFamily="18" charset="0"/>
            </a:endParaRPr>
          </a:p>
          <a:p>
            <a:pPr>
              <a:lnSpc>
                <a:spcPct val="150000"/>
              </a:lnSpc>
            </a:pPr>
            <a:r>
              <a:rPr lang="en-US" sz="2800" i="1" dirty="0">
                <a:latin typeface="Times New Roman" panose="02020603050405020304" pitchFamily="18" charset="0"/>
                <a:ea typeface="Yu Mincho" panose="02020400000000000000" pitchFamily="18" charset="-128"/>
                <a:cs typeface="Times New Roman" panose="02020603050405020304" pitchFamily="18" charset="0"/>
              </a:rPr>
              <a:t>* </a:t>
            </a:r>
            <a:r>
              <a:rPr lang="vi-VN" sz="2800" i="1" dirty="0">
                <a:latin typeface="Times New Roman" panose="02020603050405020304" pitchFamily="18" charset="0"/>
                <a:ea typeface="Yu Mincho" panose="02020400000000000000" pitchFamily="18" charset="-128"/>
                <a:cs typeface="Times New Roman" panose="02020603050405020304" pitchFamily="18" charset="0"/>
              </a:rPr>
              <a:t>Trong câu dùng động từ thể khả năng, trợ từ </a:t>
            </a:r>
            <a:r>
              <a:rPr lang="ja-JP" altLang="en-US" sz="2800" b="1" i="1">
                <a:solidFill>
                  <a:srgbClr val="FF0000"/>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rPr>
              <a:t>を</a:t>
            </a:r>
            <a:r>
              <a:rPr lang="en-US" altLang="ja-JP" sz="2800" i="1" dirty="0">
                <a:solidFill>
                  <a:srgbClr val="FF0000"/>
                </a:solidFill>
                <a:latin typeface="Times New Roman" panose="02020603050405020304" pitchFamily="18" charset="0"/>
                <a:ea typeface="Yu Mincho" panose="02020400000000000000" pitchFamily="18" charset="-128"/>
                <a:cs typeface="Times New Roman" panose="02020603050405020304" pitchFamily="18" charset="0"/>
              </a:rPr>
              <a:t>  </a:t>
            </a:r>
            <a:r>
              <a:rPr lang="en-US" altLang="ja-JP" sz="2800" i="1" dirty="0">
                <a:latin typeface="Yu Mincho Demibold" panose="02020600000000000000" pitchFamily="18" charset="-128"/>
                <a:ea typeface="Yu Mincho Demibold" panose="02020600000000000000" pitchFamily="18" charset="-128"/>
                <a:cs typeface="Times New Roman" panose="02020603050405020304" pitchFamily="18" charset="0"/>
              </a:rPr>
              <a:t>➡</a:t>
            </a:r>
            <a:r>
              <a:rPr lang="en-US" altLang="ja-JP" sz="2800" i="1" dirty="0">
                <a:latin typeface="Times New Roman" panose="02020603050405020304" pitchFamily="18" charset="0"/>
                <a:ea typeface="Yu Mincho" panose="02020400000000000000" pitchFamily="18" charset="-128"/>
                <a:cs typeface="Times New Roman" panose="02020603050405020304" pitchFamily="18" charset="0"/>
              </a:rPr>
              <a:t> </a:t>
            </a:r>
            <a:r>
              <a:rPr lang="ja-JP" altLang="en-US" sz="2800" b="1" i="1">
                <a:solidFill>
                  <a:srgbClr val="FF0000"/>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rPr>
              <a:t>が</a:t>
            </a:r>
            <a:r>
              <a:rPr lang="vi-VN" sz="2800" i="1" dirty="0">
                <a:latin typeface="Times New Roman" panose="02020603050405020304" pitchFamily="18" charset="0"/>
                <a:ea typeface="Yu Mincho" panose="02020400000000000000" pitchFamily="18" charset="-128"/>
                <a:cs typeface="Times New Roman" panose="02020603050405020304" pitchFamily="18" charset="0"/>
              </a:rPr>
              <a:t>. </a:t>
            </a:r>
            <a:endParaRPr lang="en-US" sz="2800" i="1" dirty="0">
              <a:latin typeface="Times New Roman" panose="02020603050405020304" pitchFamily="18" charset="0"/>
              <a:ea typeface="Yu Mincho" panose="02020400000000000000" pitchFamily="18" charset="-128"/>
              <a:cs typeface="Times New Roman" panose="02020603050405020304" pitchFamily="18" charset="0"/>
            </a:endParaRPr>
          </a:p>
          <a:p>
            <a:pPr>
              <a:lnSpc>
                <a:spcPct val="150000"/>
              </a:lnSpc>
            </a:pPr>
            <a:r>
              <a:rPr lang="en-US" sz="2800" i="1" dirty="0">
                <a:latin typeface="Times New Roman" panose="02020603050405020304" pitchFamily="18" charset="0"/>
                <a:ea typeface="Yu Mincho" panose="02020400000000000000" pitchFamily="18" charset="-128"/>
                <a:cs typeface="Times New Roman" panose="02020603050405020304" pitchFamily="18" charset="0"/>
              </a:rPr>
              <a:t>* </a:t>
            </a:r>
            <a:r>
              <a:rPr lang="vi-VN" sz="2800" i="1" dirty="0">
                <a:latin typeface="Times New Roman" panose="02020603050405020304" pitchFamily="18" charset="0"/>
                <a:ea typeface="Yu Mincho" panose="02020400000000000000" pitchFamily="18" charset="-128"/>
                <a:cs typeface="Times New Roman" panose="02020603050405020304" pitchFamily="18" charset="0"/>
              </a:rPr>
              <a:t>Các trợ từ ngoài khác ngoài </a:t>
            </a:r>
            <a:r>
              <a:rPr lang="ja-JP" altLang="en-US" sz="2800" i="1">
                <a:latin typeface="Times New Roman" panose="02020603050405020304" pitchFamily="18" charset="0"/>
                <a:ea typeface="Yu Mincho" panose="02020400000000000000" pitchFamily="18" charset="-128"/>
                <a:cs typeface="Times New Roman" panose="02020603050405020304" pitchFamily="18" charset="0"/>
              </a:rPr>
              <a:t>を</a:t>
            </a:r>
            <a:r>
              <a:rPr lang="en-US" altLang="ja-JP" sz="2800" i="1" dirty="0">
                <a:latin typeface="Times New Roman" panose="02020603050405020304" pitchFamily="18" charset="0"/>
                <a:ea typeface="Yu Mincho" panose="02020400000000000000" pitchFamily="18" charset="-128"/>
                <a:cs typeface="Times New Roman" panose="02020603050405020304" pitchFamily="18" charset="0"/>
              </a:rPr>
              <a:t> </a:t>
            </a:r>
            <a:r>
              <a:rPr lang="vi-VN" sz="2800" i="1" dirty="0">
                <a:latin typeface="Times New Roman" panose="02020603050405020304" pitchFamily="18" charset="0"/>
                <a:ea typeface="Yu Mincho" panose="02020400000000000000" pitchFamily="18" charset="-128"/>
                <a:cs typeface="Times New Roman" panose="02020603050405020304" pitchFamily="18" charset="0"/>
              </a:rPr>
              <a:t>thì </a:t>
            </a:r>
            <a:r>
              <a:rPr lang="vi-VN" sz="2800" b="1" i="1" dirty="0">
                <a:solidFill>
                  <a:srgbClr val="FF0000"/>
                </a:solidFill>
                <a:latin typeface="Times New Roman" panose="02020603050405020304" pitchFamily="18" charset="0"/>
                <a:ea typeface="Yu Mincho" panose="02020400000000000000" pitchFamily="18" charset="-128"/>
                <a:cs typeface="Times New Roman" panose="02020603050405020304" pitchFamily="18" charset="0"/>
              </a:rPr>
              <a:t>không thay đổi</a:t>
            </a:r>
            <a:r>
              <a:rPr lang="vi-VN" sz="2800" i="1" dirty="0">
                <a:latin typeface="Times New Roman" panose="02020603050405020304" pitchFamily="18" charset="0"/>
                <a:ea typeface="Yu Mincho" panose="02020400000000000000" pitchFamily="18" charset="-128"/>
                <a:cs typeface="Times New Roman" panose="02020603050405020304" pitchFamily="18" charset="0"/>
              </a:rPr>
              <a:t>.</a:t>
            </a:r>
            <a:endParaRPr lang="en-US" sz="2800" dirty="0">
              <a:latin typeface="Calibri" panose="020F0502020204030204" pitchFamily="34" charset="0"/>
              <a:ea typeface="Yu Mincho" panose="02020400000000000000" pitchFamily="18" charset="-128"/>
              <a:cs typeface="Times New Roman" panose="02020603050405020304" pitchFamily="18" charset="0"/>
            </a:endParaRPr>
          </a:p>
          <a:p>
            <a:pPr>
              <a:lnSpc>
                <a:spcPct val="150000"/>
              </a:lnSpc>
            </a:pPr>
            <a:r>
              <a:rPr lang="ja-JP" altLang="en-US" sz="2800">
                <a:latin typeface="Times New Roman" panose="02020603050405020304" pitchFamily="18" charset="0"/>
                <a:ea typeface="Yu Mincho" panose="02020400000000000000" pitchFamily="18" charset="-128"/>
                <a:cs typeface="Times New Roman" panose="02020603050405020304" pitchFamily="18" charset="0"/>
              </a:rPr>
              <a:t>一人で　うちへ　帰れますか。</a:t>
            </a:r>
            <a:r>
              <a:rPr lang="vi-VN" sz="2800" dirty="0">
                <a:latin typeface="Times New Roman" panose="02020603050405020304" pitchFamily="18" charset="0"/>
                <a:ea typeface="Yu Mincho" panose="02020400000000000000" pitchFamily="18" charset="-128"/>
                <a:cs typeface="Times New Roman" panose="02020603050405020304" pitchFamily="18" charset="0"/>
              </a:rPr>
              <a:t>Bạn có thể trở về nhà một mình được không?</a:t>
            </a:r>
            <a:endParaRPr lang="en-US" sz="2800" dirty="0">
              <a:latin typeface="Calibri" panose="020F0502020204030204" pitchFamily="34" charset="0"/>
              <a:ea typeface="Yu Mincho" panose="02020400000000000000" pitchFamily="18" charset="-128"/>
              <a:cs typeface="Times New Roman" panose="02020603050405020304" pitchFamily="18" charset="0"/>
            </a:endParaRPr>
          </a:p>
          <a:p>
            <a:pPr>
              <a:lnSpc>
                <a:spcPct val="150000"/>
              </a:lnSpc>
            </a:pPr>
            <a:r>
              <a:rPr lang="ja-JP" altLang="en-US" sz="2800">
                <a:latin typeface="Times New Roman" panose="02020603050405020304" pitchFamily="18" charset="0"/>
                <a:ea typeface="Yu Mincho" panose="02020400000000000000" pitchFamily="18" charset="-128"/>
                <a:cs typeface="Times New Roman" panose="02020603050405020304" pitchFamily="18" charset="0"/>
              </a:rPr>
              <a:t>先生に　会えませんでした。</a:t>
            </a:r>
            <a:r>
              <a:rPr lang="vi-VN" sz="2800" dirty="0">
                <a:latin typeface="Times New Roman" panose="02020603050405020304" pitchFamily="18" charset="0"/>
                <a:ea typeface="Yu Mincho" panose="02020400000000000000" pitchFamily="18" charset="-128"/>
                <a:cs typeface="Times New Roman" panose="02020603050405020304" pitchFamily="18" charset="0"/>
              </a:rPr>
              <a:t>Tôi (đã) không thể gặp giáo viên.</a:t>
            </a:r>
            <a:endParaRPr lang="en-US" sz="28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4188860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1CCEE-CA9F-41B7-8815-AB0C26397F05}"/>
              </a:ext>
            </a:extLst>
          </p:cNvPr>
          <p:cNvSpPr/>
          <p:nvPr/>
        </p:nvSpPr>
        <p:spPr>
          <a:xfrm>
            <a:off x="146209" y="160463"/>
            <a:ext cx="204911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030" name="Picture 6" descr="โยชิฮิเดะ ซูงะ&amp;quot; เตรียมประกาศลงชิงชัยหัวหน้าพรรคแอลดีพี - The Journalist Club">
            <a:extLst>
              <a:ext uri="{FF2B5EF4-FFF2-40B4-BE49-F238E27FC236}">
                <a16:creationId xmlns:a16="http://schemas.microsoft.com/office/drawing/2014/main" id="{6D862F2D-192D-4805-BF64-4C075B9762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97" r="6137" b="6973"/>
          <a:stretch/>
        </p:blipFill>
        <p:spPr bwMode="auto">
          <a:xfrm>
            <a:off x="1209759" y="234042"/>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t Nam Cờ Đất - Miễn Phí vector hình ảnh trên Pixabay">
            <a:extLst>
              <a:ext uri="{FF2B5EF4-FFF2-40B4-BE49-F238E27FC236}">
                <a16:creationId xmlns:a16="http://schemas.microsoft.com/office/drawing/2014/main" id="{F66C044D-8CAA-444C-A5A9-8DDAABADA7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206" y="234043"/>
            <a:ext cx="913097" cy="581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Page - FPTU HCM">
            <a:extLst>
              <a:ext uri="{FF2B5EF4-FFF2-40B4-BE49-F238E27FC236}">
                <a16:creationId xmlns:a16="http://schemas.microsoft.com/office/drawing/2014/main" id="{C9F2F57B-C2CE-4B69-864D-C7ABE07A30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191" y="831315"/>
            <a:ext cx="1971135" cy="58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bstract image">
            <a:extLst>
              <a:ext uri="{FF2B5EF4-FFF2-40B4-BE49-F238E27FC236}">
                <a16:creationId xmlns:a16="http://schemas.microsoft.com/office/drawing/2014/main" id="{8D1D78AB-3A4B-4684-BCF3-6BE49E5C84D3}"/>
              </a:ext>
            </a:extLst>
          </p:cNvPr>
          <p:cNvPicPr>
            <a:picLocks noChangeAspect="1"/>
          </p:cNvPicPr>
          <p:nvPr/>
        </p:nvPicPr>
        <p:blipFill rotWithShape="1">
          <a:blip r:embed="rId6">
            <a:extLst>
              <a:ext uri="{28A0092B-C50C-407E-A947-70E740481C1C}">
                <a14:useLocalDpi xmlns:a14="http://schemas.microsoft.com/office/drawing/2010/main" val="0"/>
              </a:ext>
            </a:extLst>
          </a:blip>
          <a:srcRect b="90613"/>
          <a:stretch/>
        </p:blipFill>
        <p:spPr>
          <a:xfrm>
            <a:off x="146209" y="1486421"/>
            <a:ext cx="2049117" cy="120438"/>
          </a:xfrm>
          <a:prstGeom prst="rect">
            <a:avLst/>
          </a:prstGeom>
        </p:spPr>
      </p:pic>
      <p:sp>
        <p:nvSpPr>
          <p:cNvPr id="12" name="Rectangle 11">
            <a:extLst>
              <a:ext uri="{FF2B5EF4-FFF2-40B4-BE49-F238E27FC236}">
                <a16:creationId xmlns:a16="http://schemas.microsoft.com/office/drawing/2014/main" id="{87C2B642-C5A2-47FA-AC4E-41D0A8FB6152}"/>
              </a:ext>
            </a:extLst>
          </p:cNvPr>
          <p:cNvSpPr/>
          <p:nvPr/>
        </p:nvSpPr>
        <p:spPr>
          <a:xfrm>
            <a:off x="2304554" y="160463"/>
            <a:ext cx="9741237" cy="125808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vi-VN" sz="6000" b="1" dirty="0">
                <a:ln/>
                <a:solidFill>
                  <a:srgbClr val="FF0000"/>
                </a:solidFill>
                <a:latin typeface="Times New Roman" panose="02020603050405020304" pitchFamily="18" charset="0"/>
                <a:ea typeface="Yu Mincho" panose="02020400000000000000" pitchFamily="18" charset="-128"/>
                <a:cs typeface="Times New Roman" panose="02020603050405020304" pitchFamily="18" charset="0"/>
              </a:rPr>
              <a:t>ĐỘNG TỪ KHẢ NĂNG</a:t>
            </a:r>
            <a:endParaRPr lang="en-US" sz="6000" b="1" dirty="0">
              <a:ln/>
              <a:solidFill>
                <a:srgbClr val="FF0000"/>
              </a:solidFill>
              <a:latin typeface="Times New Roman" panose="02020603050405020304" pitchFamily="18" charset="0"/>
              <a:ea typeface="Yu Mincho" panose="02020400000000000000" pitchFamily="18" charset="-128"/>
              <a:cs typeface="Times New Roman" panose="02020603050405020304" pitchFamily="18" charset="0"/>
            </a:endParaRPr>
          </a:p>
        </p:txBody>
      </p:sp>
      <p:pic>
        <p:nvPicPr>
          <p:cNvPr id="13" name="Picture 12" descr="abstract image">
            <a:extLst>
              <a:ext uri="{FF2B5EF4-FFF2-40B4-BE49-F238E27FC236}">
                <a16:creationId xmlns:a16="http://schemas.microsoft.com/office/drawing/2014/main" id="{35ADFB82-A92E-4A99-934F-41E5899C4615}"/>
              </a:ext>
            </a:extLst>
          </p:cNvPr>
          <p:cNvPicPr>
            <a:picLocks noChangeAspect="1"/>
          </p:cNvPicPr>
          <p:nvPr/>
        </p:nvPicPr>
        <p:blipFill rotWithShape="1">
          <a:blip r:embed="rId6">
            <a:extLst>
              <a:ext uri="{28A0092B-C50C-407E-A947-70E740481C1C}">
                <a14:useLocalDpi xmlns:a14="http://schemas.microsoft.com/office/drawing/2010/main" val="0"/>
              </a:ext>
            </a:extLst>
          </a:blip>
          <a:srcRect b="98297"/>
          <a:stretch/>
        </p:blipFill>
        <p:spPr>
          <a:xfrm>
            <a:off x="2304555" y="1486420"/>
            <a:ext cx="9741236" cy="120438"/>
          </a:xfrm>
          <a:prstGeom prst="rect">
            <a:avLst/>
          </a:prstGeom>
        </p:spPr>
      </p:pic>
      <p:sp>
        <p:nvSpPr>
          <p:cNvPr id="2" name="Rectangle 1">
            <a:extLst>
              <a:ext uri="{FF2B5EF4-FFF2-40B4-BE49-F238E27FC236}">
                <a16:creationId xmlns:a16="http://schemas.microsoft.com/office/drawing/2014/main" id="{CA27B7D0-B03D-E449-A721-BB9CA9C82238}"/>
              </a:ext>
            </a:extLst>
          </p:cNvPr>
          <p:cNvSpPr/>
          <p:nvPr/>
        </p:nvSpPr>
        <p:spPr>
          <a:xfrm>
            <a:off x="602165" y="2089401"/>
            <a:ext cx="8664498" cy="4029693"/>
          </a:xfrm>
          <a:prstGeom prst="rect">
            <a:avLst/>
          </a:prstGeom>
        </p:spPr>
        <p:txBody>
          <a:bodyPr wrap="square">
            <a:spAutoFit/>
          </a:bodyPr>
          <a:lstStyle/>
          <a:p>
            <a:pPr>
              <a:lnSpc>
                <a:spcPct val="115000"/>
              </a:lnSpc>
            </a:pPr>
            <a:r>
              <a:rPr lang="en-US" sz="2800" b="1" dirty="0">
                <a:ln w="3175">
                  <a:solidFill>
                    <a:schemeClr val="tx1"/>
                  </a:solidFill>
                </a:ln>
                <a:solidFill>
                  <a:srgbClr val="92D050"/>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rPr>
              <a:t>     </a:t>
            </a:r>
            <a:r>
              <a:rPr lang="vi-VN" sz="2800" b="1" dirty="0">
                <a:ln w="3175">
                  <a:solidFill>
                    <a:schemeClr val="tx1"/>
                  </a:solidFill>
                </a:ln>
                <a:solidFill>
                  <a:srgbClr val="92D050"/>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rPr>
              <a:t>Diễn tả năng lực của chủ thể.</a:t>
            </a:r>
            <a:endParaRPr lang="en-US" sz="2800" b="1" dirty="0">
              <a:ln w="3175">
                <a:solidFill>
                  <a:schemeClr val="tx1"/>
                </a:solidFill>
              </a:ln>
              <a:solidFill>
                <a:srgbClr val="92D050"/>
              </a:solidFill>
              <a:effectLst>
                <a:outerShdw blurRad="38100" dist="38100" dir="2700000" algn="tl">
                  <a:srgbClr val="000000">
                    <a:alpha val="43137"/>
                  </a:srgbClr>
                </a:outerShdw>
              </a:effectLst>
              <a:latin typeface="Calibri" panose="020F0502020204030204" pitchFamily="34" charset="0"/>
              <a:ea typeface="Yu Mincho" panose="02020400000000000000" pitchFamily="18" charset="-128"/>
              <a:cs typeface="Times New Roman" panose="02020603050405020304" pitchFamily="18" charset="0"/>
            </a:endParaRPr>
          </a:p>
          <a:p>
            <a:pPr marL="457200">
              <a:lnSpc>
                <a:spcPct val="115000"/>
              </a:lnSpc>
            </a:pPr>
            <a:r>
              <a:rPr lang="vi-VN" sz="2800" dirty="0">
                <a:latin typeface="Times New Roman" panose="02020603050405020304" pitchFamily="18" charset="0"/>
                <a:ea typeface="Yu Mincho" panose="02020400000000000000" pitchFamily="18" charset="-128"/>
                <a:cs typeface="Times New Roman" panose="02020603050405020304" pitchFamily="18" charset="0"/>
              </a:rPr>
              <a:t>Anh Yamada có thể bơi khoảng 25m.</a:t>
            </a:r>
            <a:endParaRPr lang="en-US" sz="2800" dirty="0">
              <a:effectLst/>
              <a:latin typeface="Calibri" panose="020F0502020204030204" pitchFamily="34" charset="0"/>
              <a:ea typeface="Yu Mincho" panose="02020400000000000000" pitchFamily="18" charset="-128"/>
              <a:cs typeface="Times New Roman" panose="02020603050405020304" pitchFamily="18" charset="0"/>
            </a:endParaRPr>
          </a:p>
          <a:p>
            <a:pPr marL="457200" marR="0">
              <a:lnSpc>
                <a:spcPct val="115000"/>
              </a:lnSpc>
              <a:spcBef>
                <a:spcPts val="0"/>
              </a:spcBef>
              <a:spcAft>
                <a:spcPts val="0"/>
              </a:spcAft>
            </a:pPr>
            <a:r>
              <a:rPr lang="ja-JP" altLang="en-US" sz="2800">
                <a:latin typeface="Times New Roman" panose="02020603050405020304" pitchFamily="18" charset="0"/>
                <a:ea typeface="Yu Mincho" panose="02020400000000000000" pitchFamily="18" charset="-128"/>
                <a:cs typeface="Times New Roman" panose="02020603050405020304" pitchFamily="18" charset="0"/>
              </a:rPr>
              <a:t>山田さんは　</a:t>
            </a:r>
            <a:r>
              <a:rPr lang="vi-VN" sz="2800" dirty="0">
                <a:latin typeface="Times New Roman" panose="02020603050405020304" pitchFamily="18" charset="0"/>
                <a:ea typeface="Yu Mincho" panose="02020400000000000000" pitchFamily="18" charset="-128"/>
                <a:cs typeface="Times New Roman" panose="02020603050405020304" pitchFamily="18" charset="0"/>
              </a:rPr>
              <a:t>25</a:t>
            </a:r>
            <a:r>
              <a:rPr lang="ja-JP" altLang="en-US" sz="2800">
                <a:latin typeface="Times New Roman" panose="02020603050405020304" pitchFamily="18" charset="0"/>
                <a:ea typeface="Yu Mincho" panose="02020400000000000000" pitchFamily="18" charset="-128"/>
                <a:cs typeface="Times New Roman" panose="02020603050405020304" pitchFamily="18" charset="0"/>
              </a:rPr>
              <a:t>メートルぐらい　泳げます。</a:t>
            </a:r>
            <a:endParaRPr lang="vi-VN" altLang="ja-JP" sz="2800" dirty="0">
              <a:latin typeface="Times New Roman" panose="02020603050405020304" pitchFamily="18" charset="0"/>
              <a:ea typeface="Yu Mincho" panose="02020400000000000000" pitchFamily="18" charset="-128"/>
              <a:cs typeface="Times New Roman" panose="02020603050405020304" pitchFamily="18" charset="0"/>
            </a:endParaRPr>
          </a:p>
          <a:p>
            <a:pPr marL="457200" marR="0">
              <a:lnSpc>
                <a:spcPct val="115000"/>
              </a:lnSpc>
              <a:spcBef>
                <a:spcPts val="0"/>
              </a:spcBef>
              <a:spcAft>
                <a:spcPts val="0"/>
              </a:spcAft>
            </a:pPr>
            <a:endParaRPr lang="en-US" altLang="ja-JP" sz="2800" dirty="0">
              <a:latin typeface="Times New Roman" panose="02020603050405020304" pitchFamily="18" charset="0"/>
              <a:ea typeface="Yu Mincho" panose="02020400000000000000" pitchFamily="18" charset="-128"/>
              <a:cs typeface="Times New Roman" panose="02020603050405020304" pitchFamily="18" charset="0"/>
            </a:endParaRPr>
          </a:p>
          <a:p>
            <a:pPr marL="457200" marR="0">
              <a:lnSpc>
                <a:spcPct val="115000"/>
              </a:lnSpc>
              <a:spcBef>
                <a:spcPts val="0"/>
              </a:spcBef>
              <a:spcAft>
                <a:spcPts val="0"/>
              </a:spcAft>
            </a:pPr>
            <a:r>
              <a:rPr lang="vi-VN" sz="2800" b="1" dirty="0">
                <a:ln w="6350">
                  <a:solidFill>
                    <a:schemeClr val="tx1"/>
                  </a:solidFill>
                </a:ln>
                <a:solidFill>
                  <a:srgbClr val="92D050"/>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rPr>
              <a:t>Diễn tả một hành vi có thể thực hiện được trong một hoàn cảnh naò đó.</a:t>
            </a:r>
            <a:endParaRPr lang="en-US" sz="2800" b="1" dirty="0">
              <a:ln w="6350">
                <a:solidFill>
                  <a:schemeClr val="tx1"/>
                </a:solidFill>
              </a:ln>
              <a:solidFill>
                <a:srgbClr val="92D050"/>
              </a:solidFill>
              <a:effectLst>
                <a:outerShdw blurRad="38100" dist="38100" dir="2700000" algn="tl">
                  <a:srgbClr val="000000">
                    <a:alpha val="43137"/>
                  </a:srgbClr>
                </a:outerShdw>
              </a:effectLst>
              <a:latin typeface="Calibri" panose="020F0502020204030204" pitchFamily="34" charset="0"/>
              <a:ea typeface="Yu Mincho" panose="02020400000000000000" pitchFamily="18" charset="-128"/>
              <a:cs typeface="Times New Roman" panose="02020603050405020304" pitchFamily="18" charset="0"/>
            </a:endParaRPr>
          </a:p>
          <a:p>
            <a:pPr marL="457200" marR="0">
              <a:lnSpc>
                <a:spcPct val="115000"/>
              </a:lnSpc>
              <a:spcBef>
                <a:spcPts val="0"/>
              </a:spcBef>
              <a:spcAft>
                <a:spcPts val="0"/>
              </a:spcAft>
            </a:pPr>
            <a:r>
              <a:rPr lang="vi-VN" sz="2800" dirty="0">
                <a:latin typeface="Times New Roman" panose="02020603050405020304" pitchFamily="18" charset="0"/>
                <a:ea typeface="Yu Mincho" panose="02020400000000000000" pitchFamily="18" charset="-128"/>
                <a:cs typeface="Times New Roman" panose="02020603050405020304" pitchFamily="18" charset="0"/>
              </a:rPr>
              <a:t>Ở siêu thị này có thể trả bằng thẻ.</a:t>
            </a:r>
            <a:endParaRPr lang="en-US" sz="2800" dirty="0">
              <a:latin typeface="Times New Roman" panose="02020603050405020304" pitchFamily="18" charset="0"/>
              <a:ea typeface="Yu Mincho" panose="02020400000000000000" pitchFamily="18" charset="-128"/>
              <a:cs typeface="Times New Roman" panose="02020603050405020304" pitchFamily="18" charset="0"/>
            </a:endParaRPr>
          </a:p>
          <a:p>
            <a:pPr marL="457200" marR="0">
              <a:lnSpc>
                <a:spcPct val="115000"/>
              </a:lnSpc>
              <a:spcBef>
                <a:spcPts val="0"/>
              </a:spcBef>
              <a:spcAft>
                <a:spcPts val="0"/>
              </a:spcAft>
            </a:pPr>
            <a:r>
              <a:rPr lang="ja-JP" altLang="en-US" sz="2800">
                <a:latin typeface="Times New Roman" panose="02020603050405020304" pitchFamily="18" charset="0"/>
                <a:ea typeface="Yu Mincho" panose="02020400000000000000" pitchFamily="18" charset="-128"/>
                <a:cs typeface="Times New Roman" panose="02020603050405020304" pitchFamily="18" charset="0"/>
              </a:rPr>
              <a:t>このスーパーで　カードで　払えます。</a:t>
            </a:r>
            <a:endParaRPr lang="en-US" sz="2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6462744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TotalTime>
  <Words>971</Words>
  <Application>Microsoft Macintosh PowerPoint</Application>
  <PresentationFormat>Widescreen</PresentationFormat>
  <Paragraphs>199</Paragraphs>
  <Slides>24</Slides>
  <Notes>10</Notes>
  <HiddenSlides>0</HiddenSlides>
  <MMClips>5</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MS PMincho</vt:lpstr>
      <vt:lpstr>Yu Mincho</vt:lpstr>
      <vt:lpstr>Yu Mincho</vt:lpstr>
      <vt:lpstr>Yu Mincho Demibold</vt:lpstr>
      <vt:lpstr>Arial</vt:lpstr>
      <vt:lpstr>Calibri</vt:lpstr>
      <vt:lpstr>Calibri Light</vt:lpstr>
      <vt:lpstr>Cambria</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36</cp:revision>
  <dcterms:created xsi:type="dcterms:W3CDTF">2021-07-24T03:11:39Z</dcterms:created>
  <dcterms:modified xsi:type="dcterms:W3CDTF">2021-08-01T13:52:46Z</dcterms:modified>
</cp:coreProperties>
</file>